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1" r:id="rId4"/>
    <p:sldId id="262" r:id="rId5"/>
    <p:sldId id="263" r:id="rId6"/>
    <p:sldId id="264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5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36AC-BF27-417C-B679-5EB9203531E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5C9A-997A-4590-9BFA-1F2B6825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Zoom In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can we learn from careful reading of an image?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30666" r="56447"/>
          <a:stretch/>
        </p:blipFill>
        <p:spPr>
          <a:xfrm>
            <a:off x="3857105" y="2103120"/>
            <a:ext cx="1429789" cy="4754880"/>
          </a:xfrm>
          <a:prstGeom prst="rect">
            <a:avLst/>
          </a:prstGeom>
        </p:spPr>
      </p:pic>
      <p:sp>
        <p:nvSpPr>
          <p:cNvPr id="7" name="Subtitle 6"/>
          <p:cNvSpPr txBox="1">
            <a:spLocks noGrp="1"/>
          </p:cNvSpPr>
          <p:nvPr>
            <p:ph type="subTitle" idx="1"/>
          </p:nvPr>
        </p:nvSpPr>
        <p:spPr>
          <a:xfrm>
            <a:off x="6059488" y="1822450"/>
            <a:ext cx="5065712" cy="234320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are you looking at here?  What type of source do you think this is? Why?</a:t>
            </a:r>
          </a:p>
          <a:p>
            <a:endParaRPr lang="en-US" dirty="0"/>
          </a:p>
          <a:p>
            <a:r>
              <a:rPr lang="en-US" dirty="0" smtClean="0"/>
              <a:t>Are there any special characteristics or details that you notice?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4" b="80135"/>
          <a:stretch/>
        </p:blipFill>
        <p:spPr>
          <a:xfrm>
            <a:off x="8201608" y="0"/>
            <a:ext cx="3937360" cy="1362269"/>
          </a:xfrm>
          <a:prstGeom prst="rect">
            <a:avLst/>
          </a:prstGeom>
        </p:spPr>
      </p:pic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1542662" y="3602037"/>
            <a:ext cx="7078824" cy="228780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You have a bit more information now.  Describe what you are seeing.</a:t>
            </a:r>
          </a:p>
          <a:p>
            <a:endParaRPr lang="en-US" sz="2800" dirty="0"/>
          </a:p>
          <a:p>
            <a:r>
              <a:rPr lang="en-US" sz="2800" dirty="0" smtClean="0"/>
              <a:t>Make a prediction about what this image might be.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50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0720" b="67891"/>
          <a:stretch/>
        </p:blipFill>
        <p:spPr>
          <a:xfrm>
            <a:off x="-1" y="1"/>
            <a:ext cx="4767944" cy="2202024"/>
          </a:xfrm>
          <a:prstGeom prst="rect">
            <a:avLst/>
          </a:prstGeom>
        </p:spPr>
      </p:pic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3492759" y="3098184"/>
            <a:ext cx="7461380" cy="267560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Make a list of all of the new details (evidence) that you notice.</a:t>
            </a:r>
          </a:p>
          <a:p>
            <a:endParaRPr lang="en-US" sz="2800" dirty="0"/>
          </a:p>
          <a:p>
            <a:r>
              <a:rPr lang="en-US" sz="2800" dirty="0" smtClean="0"/>
              <a:t>Can you make a claim about what is going on in this picture based on three or more pieces of your evidence?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 r="71329"/>
          <a:stretch/>
        </p:blipFill>
        <p:spPr>
          <a:xfrm>
            <a:off x="-1" y="4721290"/>
            <a:ext cx="3480319" cy="2136710"/>
          </a:xfrm>
          <a:prstGeom prst="rect">
            <a:avLst/>
          </a:prstGeom>
        </p:spPr>
      </p:pic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2755641" y="1054359"/>
            <a:ext cx="6845559" cy="252684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Make a list of the new details (evidence) that you notice.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Does this new evidence support your claim? Or, does it challenge your claim?  Explain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63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91"/>
          <a:stretch/>
        </p:blipFill>
        <p:spPr>
          <a:xfrm>
            <a:off x="0" y="0"/>
            <a:ext cx="4674638" cy="6858000"/>
          </a:xfrm>
          <a:prstGeom prst="rect">
            <a:avLst/>
          </a:prstGeom>
        </p:spPr>
      </p:pic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5645020" y="1819469"/>
            <a:ext cx="5022980" cy="228780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How has this new evidence added to your thinking?</a:t>
            </a:r>
          </a:p>
          <a:p>
            <a:endParaRPr lang="en-US" sz="2800" dirty="0"/>
          </a:p>
          <a:p>
            <a:r>
              <a:rPr lang="en-US" sz="2800" dirty="0" smtClean="0"/>
              <a:t>What do you think you are seeing?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6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"/>
          <a:stretch/>
        </p:blipFill>
        <p:spPr>
          <a:xfrm>
            <a:off x="-1" y="0"/>
            <a:ext cx="12138969" cy="5906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52931"/>
            <a:ext cx="11762792" cy="95410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Now that you have the full picture, come up with a list of at least five questions you have about this photograph.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7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terracotta ar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209153"/>
            <a:ext cx="11306629" cy="64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5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terracotta ar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7" y="297592"/>
            <a:ext cx="10972800" cy="61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Zoom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In</dc:title>
  <dc:creator>Smith, Nicolette</dc:creator>
  <cp:lastModifiedBy>Anderson, Katie</cp:lastModifiedBy>
  <cp:revision>5</cp:revision>
  <dcterms:created xsi:type="dcterms:W3CDTF">2018-02-15T19:39:41Z</dcterms:created>
  <dcterms:modified xsi:type="dcterms:W3CDTF">2018-02-22T22:19:48Z</dcterms:modified>
</cp:coreProperties>
</file>