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2" r:id="rId5"/>
    <p:sldId id="263" r:id="rId6"/>
    <p:sldId id="261" r:id="rId7"/>
    <p:sldId id="264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10CF3-7911-4C54-B8BD-DFCA0CF2FB7A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1698A-E96F-49D2-AD73-28371F22D8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87818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10CF3-7911-4C54-B8BD-DFCA0CF2FB7A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1698A-E96F-49D2-AD73-28371F22D8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0248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10CF3-7911-4C54-B8BD-DFCA0CF2FB7A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1698A-E96F-49D2-AD73-28371F22D8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703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10CF3-7911-4C54-B8BD-DFCA0CF2FB7A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1698A-E96F-49D2-AD73-28371F22D8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81978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10CF3-7911-4C54-B8BD-DFCA0CF2FB7A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1698A-E96F-49D2-AD73-28371F22D8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4731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10CF3-7911-4C54-B8BD-DFCA0CF2FB7A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1698A-E96F-49D2-AD73-28371F22D8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8951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10CF3-7911-4C54-B8BD-DFCA0CF2FB7A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1698A-E96F-49D2-AD73-28371F22D8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9906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10CF3-7911-4C54-B8BD-DFCA0CF2FB7A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1698A-E96F-49D2-AD73-28371F22D8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175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10CF3-7911-4C54-B8BD-DFCA0CF2FB7A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1698A-E96F-49D2-AD73-28371F22D8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60142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10CF3-7911-4C54-B8BD-DFCA0CF2FB7A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1698A-E96F-49D2-AD73-28371F22D8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0218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10CF3-7911-4C54-B8BD-DFCA0CF2FB7A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1698A-E96F-49D2-AD73-28371F22D8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155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410CF3-7911-4C54-B8BD-DFCA0CF2FB7A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71698A-E96F-49D2-AD73-28371F22D8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54329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Clippi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9641" b="30777"/>
          <a:stretch/>
        </p:blipFill>
        <p:spPr>
          <a:xfrm>
            <a:off x="862570" y="141668"/>
            <a:ext cx="2176844" cy="464927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129568" y="553791"/>
            <a:ext cx="721216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2400" dirty="0" smtClean="0"/>
              <a:t>What do you see in this image? </a:t>
            </a:r>
          </a:p>
          <a:p>
            <a:pPr marL="342900" indent="-342900">
              <a:buAutoNum type="arabicPeriod"/>
            </a:pPr>
            <a:r>
              <a:rPr lang="en-US" sz="2400" dirty="0" smtClean="0"/>
              <a:t>What type of source do you think this is? (Painting, Photograph, other)</a:t>
            </a:r>
          </a:p>
          <a:p>
            <a:pPr marL="342900" indent="-342900">
              <a:buAutoNum type="arabicPeriod"/>
            </a:pPr>
            <a:r>
              <a:rPr lang="en-US" sz="2400" dirty="0" smtClean="0"/>
              <a:t>How would you describe the colors: vibrant, dull, neutral?  Why?</a:t>
            </a:r>
            <a:endParaRPr lang="en-US" sz="2400" dirty="0" smtClean="0"/>
          </a:p>
          <a:p>
            <a:pPr marL="342900" indent="-342900">
              <a:buAutoNum type="arabicPeriod"/>
            </a:pPr>
            <a:r>
              <a:rPr lang="en-US" sz="2400" dirty="0"/>
              <a:t>M</a:t>
            </a:r>
            <a:r>
              <a:rPr lang="en-US" sz="2400" dirty="0" smtClean="0"/>
              <a:t>ake a prediction </a:t>
            </a:r>
            <a:r>
              <a:rPr lang="en-US" sz="2400" dirty="0" smtClean="0"/>
              <a:t>about what you will see when we zoom </a:t>
            </a:r>
            <a:r>
              <a:rPr lang="en-US" sz="2400" dirty="0" smtClean="0"/>
              <a:t>out. 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372639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Clippi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4100"/>
          <a:stretch/>
        </p:blipFill>
        <p:spPr>
          <a:xfrm>
            <a:off x="862570" y="141668"/>
            <a:ext cx="2769272" cy="6716331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121239" y="1184856"/>
            <a:ext cx="7776360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2800" dirty="0" smtClean="0"/>
              <a:t>What new details do you notice?</a:t>
            </a:r>
          </a:p>
          <a:p>
            <a:pPr marL="342900" indent="-342900">
              <a:buAutoNum type="arabicPeriod"/>
            </a:pPr>
            <a:r>
              <a:rPr lang="en-US" sz="2800" dirty="0" smtClean="0"/>
              <a:t>Where might this scene take place?</a:t>
            </a:r>
          </a:p>
          <a:p>
            <a:pPr marL="342900" indent="-342900">
              <a:buAutoNum type="arabicPeriod"/>
            </a:pPr>
            <a:r>
              <a:rPr lang="en-US" sz="2800" dirty="0" smtClean="0"/>
              <a:t>In what </a:t>
            </a:r>
            <a:r>
              <a:rPr lang="en-US" sz="2800" dirty="0" smtClean="0"/>
              <a:t>time period might this scene take place?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722032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Clippi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1577" b="56088"/>
          <a:stretch/>
        </p:blipFill>
        <p:spPr>
          <a:xfrm>
            <a:off x="862570" y="141669"/>
            <a:ext cx="5177622" cy="2949262"/>
          </a:xfrm>
          <a:prstGeom prst="rect">
            <a:avLst/>
          </a:prstGeom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4100"/>
          <a:stretch/>
        </p:blipFill>
        <p:spPr>
          <a:xfrm>
            <a:off x="862570" y="141668"/>
            <a:ext cx="2769272" cy="6716331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623516" y="3606084"/>
            <a:ext cx="52932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1. Speak with your shoulder partner about </a:t>
            </a:r>
            <a:r>
              <a:rPr lang="en-US" sz="2400" dirty="0" smtClean="0"/>
              <a:t>the</a:t>
            </a:r>
            <a:r>
              <a:rPr lang="en-US" sz="2400" dirty="0" smtClean="0"/>
              <a:t> </a:t>
            </a:r>
            <a:r>
              <a:rPr lang="en-US" sz="2400" dirty="0" smtClean="0"/>
              <a:t>new details you see.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867417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Clippi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1577" b="56088"/>
          <a:stretch/>
        </p:blipFill>
        <p:spPr>
          <a:xfrm>
            <a:off x="862570" y="141669"/>
            <a:ext cx="5177622" cy="2949262"/>
          </a:xfrm>
          <a:prstGeom prst="rect">
            <a:avLst/>
          </a:prstGeom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4100"/>
          <a:stretch/>
        </p:blipFill>
        <p:spPr>
          <a:xfrm>
            <a:off x="862570" y="141668"/>
            <a:ext cx="2769272" cy="6716331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6702" r="-96"/>
          <a:stretch/>
        </p:blipFill>
        <p:spPr>
          <a:xfrm>
            <a:off x="862570" y="5293217"/>
            <a:ext cx="10702658" cy="1564782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649272" y="3361076"/>
            <a:ext cx="612533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2400" dirty="0" smtClean="0"/>
              <a:t>What new details do you notice?</a:t>
            </a:r>
          </a:p>
          <a:p>
            <a:pPr marL="342900" indent="-342900">
              <a:buAutoNum type="arabicPeriod"/>
            </a:pPr>
            <a:r>
              <a:rPr lang="en-US" sz="2400" dirty="0" smtClean="0"/>
              <a:t>What might the eyes in the water represent?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970903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Clippi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1577" b="56088"/>
          <a:stretch/>
        </p:blipFill>
        <p:spPr>
          <a:xfrm>
            <a:off x="862570" y="141669"/>
            <a:ext cx="5177622" cy="2949262"/>
          </a:xfrm>
          <a:prstGeom prst="rect">
            <a:avLst/>
          </a:prstGeom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4100"/>
          <a:stretch/>
        </p:blipFill>
        <p:spPr>
          <a:xfrm>
            <a:off x="862570" y="141668"/>
            <a:ext cx="2769272" cy="6716331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6702" r="-96"/>
          <a:stretch/>
        </p:blipFill>
        <p:spPr>
          <a:xfrm>
            <a:off x="862570" y="5293217"/>
            <a:ext cx="10702658" cy="1564782"/>
          </a:xfrm>
          <a:prstGeom prst="rect">
            <a:avLst/>
          </a:prstGeom>
        </p:spPr>
      </p:pic>
      <p:pic>
        <p:nvPicPr>
          <p:cNvPr id="6" name="Picture 5" descr="Screen Clippi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8209"/>
          <a:stretch/>
        </p:blipFill>
        <p:spPr>
          <a:xfrm>
            <a:off x="862570" y="141668"/>
            <a:ext cx="7676123" cy="6716331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8843493" y="525421"/>
            <a:ext cx="3026535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en-US" sz="2400" dirty="0" smtClean="0"/>
              <a:t>What do you notice about the </a:t>
            </a:r>
            <a:r>
              <a:rPr lang="en-US" sz="2400" dirty="0" smtClean="0"/>
              <a:t>expression </a:t>
            </a:r>
            <a:r>
              <a:rPr lang="en-US" sz="2400" dirty="0" smtClean="0"/>
              <a:t>on the man’s face?</a:t>
            </a:r>
          </a:p>
          <a:p>
            <a:pPr marL="457200" indent="-457200">
              <a:buAutoNum type="arabicPeriod"/>
            </a:pPr>
            <a:r>
              <a:rPr lang="en-US" sz="2400" dirty="0" smtClean="0"/>
              <a:t>What might he be carrying in the basket?</a:t>
            </a:r>
          </a:p>
          <a:p>
            <a:pPr marL="457200" indent="-457200">
              <a:buAutoNum type="arabicPeriod"/>
            </a:pPr>
            <a:r>
              <a:rPr lang="en-US" sz="2400" dirty="0" smtClean="0"/>
              <a:t>Where do you think he is </a:t>
            </a:r>
            <a:r>
              <a:rPr lang="en-US" sz="2400" dirty="0" smtClean="0"/>
              <a:t>going? Why</a:t>
            </a:r>
            <a:r>
              <a:rPr lang="en-US" sz="2400" dirty="0" smtClean="0"/>
              <a:t>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32413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093151" cy="5711779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9223512" y="1049535"/>
            <a:ext cx="2835965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en-US" sz="2400" dirty="0" smtClean="0"/>
              <a:t>What do we learn from the details in the full Image?</a:t>
            </a:r>
          </a:p>
          <a:p>
            <a:pPr marL="457200" indent="-457200">
              <a:buAutoNum type="arabicPeriod"/>
            </a:pPr>
            <a:r>
              <a:rPr lang="en-US" sz="2400" dirty="0" smtClean="0"/>
              <a:t>What claim can you make about this image? What evidence do you have?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475590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093151" cy="5711779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9431442" y="580405"/>
            <a:ext cx="2230471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This image shows a servant carrying infant boys to the Tiber River after he had been told to kill them on the orders of King </a:t>
            </a:r>
            <a:r>
              <a:rPr lang="en-US" sz="2400" dirty="0" err="1" smtClean="0"/>
              <a:t>Amulius</a:t>
            </a:r>
            <a:r>
              <a:rPr lang="en-US" sz="2400" dirty="0" smtClean="0"/>
              <a:t>. </a:t>
            </a:r>
          </a:p>
          <a:p>
            <a:endParaRPr lang="en-US" sz="2400" dirty="0" smtClean="0"/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431443" y="4643056"/>
            <a:ext cx="245575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Ancient Roman Civilization Tell it Again! </a:t>
            </a:r>
            <a:r>
              <a:rPr lang="en-US" smtClean="0"/>
              <a:t>Read-Aloud </a:t>
            </a:r>
            <a:r>
              <a:rPr lang="en-US" dirty="0" smtClean="0"/>
              <a:t>Anthology, Core Knowledge Language Arts, pg. 39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82341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3E4F19A7-A959-40BB-972C-4880BAF8EB0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88</TotalTime>
  <Words>211</Words>
  <Application>Microsoft Office PowerPoint</Application>
  <PresentationFormat>Widescreen</PresentationFormat>
  <Paragraphs>17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Washoe County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Joseph, Kira</dc:creator>
  <cp:lastModifiedBy>Anderson, Katie</cp:lastModifiedBy>
  <cp:revision>12</cp:revision>
  <dcterms:created xsi:type="dcterms:W3CDTF">2016-11-01T17:03:43Z</dcterms:created>
  <dcterms:modified xsi:type="dcterms:W3CDTF">2016-11-08T18:19:20Z</dcterms:modified>
</cp:coreProperties>
</file>