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56" r:id="rId4"/>
    <p:sldId id="264" r:id="rId5"/>
    <p:sldId id="266" r:id="rId6"/>
    <p:sldId id="267" r:id="rId7"/>
    <p:sldId id="268" r:id="rId8"/>
    <p:sldId id="269" r:id="rId9"/>
    <p:sldId id="265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6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3952-DA03-405F-8D15-503F973573FC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48559-8DE8-4C45-8512-4DBE293A1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Zoom 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Domain 7 Kings and Queens</a:t>
            </a:r>
          </a:p>
          <a:p>
            <a:r>
              <a:rPr lang="en-US" dirty="0" smtClean="0"/>
              <a:t>Core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8800" y="1435100"/>
            <a:ext cx="2489200" cy="3822700"/>
          </a:xfrm>
        </p:spPr>
        <p:txBody>
          <a:bodyPr>
            <a:normAutofit/>
          </a:bodyPr>
          <a:lstStyle/>
          <a:p>
            <a:r>
              <a:rPr lang="en-US" dirty="0" smtClean="0"/>
              <a:t>Who do you think these people are?</a:t>
            </a:r>
          </a:p>
          <a:p>
            <a:r>
              <a:rPr lang="en-US" dirty="0" smtClean="0"/>
              <a:t>Why are they important?</a:t>
            </a:r>
            <a:endParaRPr lang="en-US" dirty="0"/>
          </a:p>
          <a:p>
            <a:r>
              <a:rPr lang="en-US" dirty="0" smtClean="0"/>
              <a:t>Now that you know who this photograph is of what do you think this might be? </a:t>
            </a:r>
            <a:endParaRPr lang="en-US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11326" r="28888" b="1336"/>
          <a:stretch/>
        </p:blipFill>
        <p:spPr>
          <a:xfrm>
            <a:off x="2837367" y="477806"/>
            <a:ext cx="5082364" cy="606431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986567">
            <a:off x="5871415" y="2298420"/>
            <a:ext cx="30264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9900" y="711200"/>
            <a:ext cx="2635250" cy="4940300"/>
          </a:xfrm>
        </p:spPr>
        <p:txBody>
          <a:bodyPr>
            <a:normAutofit/>
          </a:bodyPr>
          <a:lstStyle/>
          <a:p>
            <a:r>
              <a:rPr lang="en-US" dirty="0" smtClean="0"/>
              <a:t>This photograph shows King George V of England, the queen, and four of their sons. The oldest son is called the crown prince because he will become the next king.</a:t>
            </a:r>
          </a:p>
          <a:p>
            <a:r>
              <a:rPr lang="en-US" sz="1800" dirty="0" smtClean="0"/>
              <a:t>(Kings and Queens Tell it Again! Read-Aloud Anthology Core Knowledge Language Arts, pg.22)</a:t>
            </a:r>
            <a:endParaRPr lang="en-US" sz="1800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11326" r="28888" b="1336"/>
          <a:stretch/>
        </p:blipFill>
        <p:spPr>
          <a:xfrm>
            <a:off x="2837367" y="477806"/>
            <a:ext cx="5082364" cy="60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Zoom-In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Zoom-In is designed as a supplement to </a:t>
            </a:r>
            <a:r>
              <a:rPr lang="en-US" smtClean="0"/>
              <a:t>Domain 7 </a:t>
            </a:r>
            <a:r>
              <a:rPr lang="en-US" dirty="0" smtClean="0"/>
              <a:t>Kings </a:t>
            </a:r>
            <a:r>
              <a:rPr lang="en-US" smtClean="0"/>
              <a:t>and Queens </a:t>
            </a:r>
            <a:r>
              <a:rPr lang="en-US" dirty="0" smtClean="0"/>
              <a:t>(Core Knowledge) for kindergarten</a:t>
            </a:r>
          </a:p>
          <a:p>
            <a:endParaRPr lang="en-US" dirty="0" smtClean="0"/>
          </a:p>
          <a:p>
            <a:r>
              <a:rPr lang="en-US" dirty="0" smtClean="0"/>
              <a:t>The purpose is to get students to think more critically about what they observe and have rich conversation based on those observations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expectation is that students will use evidence from each picture to support their thinking, students should have some different perspectives and this will foster those rich conversations</a:t>
            </a:r>
          </a:p>
          <a:p>
            <a:endParaRPr lang="en-US" dirty="0"/>
          </a:p>
          <a:p>
            <a:r>
              <a:rPr lang="en-US" dirty="0" smtClean="0"/>
              <a:t>This is a hook to the unit, students should not have seen this picture before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06">
            <a:off x="2742209" y="1539"/>
            <a:ext cx="1466479" cy="18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2457449"/>
            <a:ext cx="4794250" cy="15875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you see?</a:t>
            </a:r>
            <a:endParaRPr lang="en-US" sz="3200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3" t="12127" r="42735" b="72875"/>
          <a:stretch/>
        </p:blipFill>
        <p:spPr>
          <a:xfrm>
            <a:off x="3880780" y="533401"/>
            <a:ext cx="3331890" cy="19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9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700" y="1316038"/>
            <a:ext cx="5588000" cy="1414462"/>
          </a:xfrm>
        </p:spPr>
        <p:txBody>
          <a:bodyPr/>
          <a:lstStyle/>
          <a:p>
            <a:r>
              <a:rPr lang="en-US" dirty="0" smtClean="0"/>
              <a:t>What detail has been added to the </a:t>
            </a:r>
            <a:r>
              <a:rPr lang="en-US" dirty="0"/>
              <a:t>p</a:t>
            </a:r>
            <a:r>
              <a:rPr lang="en-US" dirty="0" smtClean="0"/>
              <a:t>icture?</a:t>
            </a:r>
            <a:endParaRPr lang="en-US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11235" r="56841" b="59890"/>
          <a:stretch/>
        </p:blipFill>
        <p:spPr>
          <a:xfrm>
            <a:off x="2856417" y="471457"/>
            <a:ext cx="1721933" cy="20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1850" y="1284288"/>
            <a:ext cx="5473700" cy="1585912"/>
          </a:xfrm>
        </p:spPr>
        <p:txBody>
          <a:bodyPr/>
          <a:lstStyle/>
          <a:p>
            <a:r>
              <a:rPr lang="en-US" dirty="0" smtClean="0"/>
              <a:t>Do you think this picture is from recent times? Why or why not?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t="12218" r="59777" b="28064"/>
          <a:stretch/>
        </p:blipFill>
        <p:spPr>
          <a:xfrm>
            <a:off x="2824667" y="539751"/>
            <a:ext cx="1423483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7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1462088"/>
            <a:ext cx="3175000" cy="17319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details do you notice about the way the boys are dressed?</a:t>
            </a:r>
          </a:p>
          <a:p>
            <a:endParaRPr lang="en-US" dirty="0"/>
          </a:p>
          <a:p>
            <a:r>
              <a:rPr lang="en-US" dirty="0" smtClean="0"/>
              <a:t>Why do you think they are dress this way?</a:t>
            </a:r>
            <a:endParaRPr lang="en-US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3" t="11326" r="28888" b="6298"/>
          <a:stretch/>
        </p:blipFill>
        <p:spPr>
          <a:xfrm>
            <a:off x="6623049" y="477807"/>
            <a:ext cx="1296681" cy="57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 do you think this is?</a:t>
            </a:r>
          </a:p>
          <a:p>
            <a:endParaRPr lang="en-US" dirty="0" smtClean="0"/>
          </a:p>
          <a:p>
            <a:r>
              <a:rPr lang="en-US" dirty="0" smtClean="0"/>
              <a:t> How does this build upon what you already know?</a:t>
            </a:r>
            <a:endParaRPr lang="en-US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7" t="26118" r="49412" b="62726"/>
          <a:stretch/>
        </p:blipFill>
        <p:spPr>
          <a:xfrm>
            <a:off x="4216401" y="1504950"/>
            <a:ext cx="126364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6050" y="2330450"/>
            <a:ext cx="4171950" cy="2927350"/>
          </a:xfrm>
        </p:spPr>
        <p:txBody>
          <a:bodyPr/>
          <a:lstStyle/>
          <a:p>
            <a:r>
              <a:rPr lang="en-US" dirty="0" smtClean="0"/>
              <a:t>What details have been added?</a:t>
            </a:r>
          </a:p>
          <a:p>
            <a:r>
              <a:rPr lang="en-US" dirty="0" smtClean="0"/>
              <a:t> Why are these important?</a:t>
            </a:r>
            <a:endParaRPr lang="en-US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5" t="10572" r="48184" b="3737"/>
          <a:stretch/>
        </p:blipFill>
        <p:spPr>
          <a:xfrm>
            <a:off x="4381499" y="425451"/>
            <a:ext cx="1244601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351088"/>
            <a:ext cx="3238500" cy="1903412"/>
          </a:xfrm>
        </p:spPr>
        <p:txBody>
          <a:bodyPr/>
          <a:lstStyle/>
          <a:p>
            <a:r>
              <a:rPr lang="en-US" dirty="0" smtClean="0"/>
              <a:t>Who has been added to this picture? </a:t>
            </a:r>
          </a:p>
          <a:p>
            <a:r>
              <a:rPr lang="en-US" dirty="0" smtClean="0"/>
              <a:t>What prediction can you make about this picture?</a:t>
            </a:r>
            <a:endParaRPr lang="en-US" dirty="0"/>
          </a:p>
        </p:txBody>
      </p:sp>
      <p:pic>
        <p:nvPicPr>
          <p:cNvPr id="4" name="Picture 3" descr="https://dl.dropboxusercontent.com/u/2901650/63000/coreknowledge%20grades%20k-2/files/kindergart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27857" r="40919" b="7211"/>
          <a:stretch/>
        </p:blipFill>
        <p:spPr>
          <a:xfrm>
            <a:off x="5645150" y="1625599"/>
            <a:ext cx="844550" cy="45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276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Office Theme</vt:lpstr>
      <vt:lpstr>Zoom In</vt:lpstr>
      <vt:lpstr>Zoom-In </vt:lpstr>
      <vt:lpstr>What do you see?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Analysis:  The Zoom In</dc:title>
  <dc:creator>Bowles, Diana</dc:creator>
  <cp:lastModifiedBy>Anderson, Katie</cp:lastModifiedBy>
  <cp:revision>9</cp:revision>
  <dcterms:created xsi:type="dcterms:W3CDTF">2015-12-15T19:51:05Z</dcterms:created>
  <dcterms:modified xsi:type="dcterms:W3CDTF">2016-03-17T19:25:15Z</dcterms:modified>
</cp:coreProperties>
</file>