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0" r:id="rId2"/>
    <p:sldId id="269" r:id="rId3"/>
    <p:sldId id="257" r:id="rId4"/>
    <p:sldId id="264" r:id="rId5"/>
    <p:sldId id="267" r:id="rId6"/>
    <p:sldId id="268" r:id="rId7"/>
    <p:sldId id="265" r:id="rId8"/>
    <p:sldId id="273" r:id="rId9"/>
    <p:sldId id="272" r:id="rId10"/>
    <p:sldId id="27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122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37" autoAdjust="0"/>
    <p:restoredTop sz="94660"/>
  </p:normalViewPr>
  <p:slideViewPr>
    <p:cSldViewPr snapToGrid="0">
      <p:cViewPr varScale="1">
        <p:scale>
          <a:sx n="89" d="100"/>
          <a:sy n="89" d="100"/>
        </p:scale>
        <p:origin x="562"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E789A7E-D237-41CC-BC47-04E25481B355}" type="datetimeFigureOut">
              <a:rPr lang="en-US" smtClean="0"/>
              <a:t>9/2/2015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E96F81-12EF-4686-BA79-91DBE9DF3FF6}" type="slidenum">
              <a:rPr lang="en-US" smtClean="0"/>
              <a:t>‹#›</a:t>
            </a:fld>
            <a:endParaRPr lang="en-US"/>
          </a:p>
        </p:txBody>
      </p:sp>
    </p:spTree>
    <p:extLst>
      <p:ext uri="{BB962C8B-B14F-4D97-AF65-F5344CB8AC3E}">
        <p14:creationId xmlns:p14="http://schemas.microsoft.com/office/powerpoint/2010/main" val="706800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789A7E-D237-41CC-BC47-04E25481B355}" type="datetimeFigureOut">
              <a:rPr lang="en-US" smtClean="0"/>
              <a:t>9/2/2015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E96F81-12EF-4686-BA79-91DBE9DF3FF6}" type="slidenum">
              <a:rPr lang="en-US" smtClean="0"/>
              <a:t>‹#›</a:t>
            </a:fld>
            <a:endParaRPr lang="en-US"/>
          </a:p>
        </p:txBody>
      </p:sp>
    </p:spTree>
    <p:extLst>
      <p:ext uri="{BB962C8B-B14F-4D97-AF65-F5344CB8AC3E}">
        <p14:creationId xmlns:p14="http://schemas.microsoft.com/office/powerpoint/2010/main" val="1025071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789A7E-D237-41CC-BC47-04E25481B355}" type="datetimeFigureOut">
              <a:rPr lang="en-US" smtClean="0"/>
              <a:t>9/2/2015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E96F81-12EF-4686-BA79-91DBE9DF3FF6}" type="slidenum">
              <a:rPr lang="en-US" smtClean="0"/>
              <a:t>‹#›</a:t>
            </a:fld>
            <a:endParaRPr lang="en-US"/>
          </a:p>
        </p:txBody>
      </p:sp>
    </p:spTree>
    <p:extLst>
      <p:ext uri="{BB962C8B-B14F-4D97-AF65-F5344CB8AC3E}">
        <p14:creationId xmlns:p14="http://schemas.microsoft.com/office/powerpoint/2010/main" val="35103919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789A7E-D237-41CC-BC47-04E25481B355}" type="datetimeFigureOut">
              <a:rPr lang="en-US" smtClean="0"/>
              <a:t>9/2/2015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E96F81-12EF-4686-BA79-91DBE9DF3FF6}" type="slidenum">
              <a:rPr lang="en-US" smtClean="0"/>
              <a:t>‹#›</a:t>
            </a:fld>
            <a:endParaRPr lang="en-US"/>
          </a:p>
        </p:txBody>
      </p:sp>
    </p:spTree>
    <p:extLst>
      <p:ext uri="{BB962C8B-B14F-4D97-AF65-F5344CB8AC3E}">
        <p14:creationId xmlns:p14="http://schemas.microsoft.com/office/powerpoint/2010/main" val="481770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789A7E-D237-41CC-BC47-04E25481B355}" type="datetimeFigureOut">
              <a:rPr lang="en-US" smtClean="0"/>
              <a:t>9/2/2015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E96F81-12EF-4686-BA79-91DBE9DF3FF6}" type="slidenum">
              <a:rPr lang="en-US" smtClean="0"/>
              <a:t>‹#›</a:t>
            </a:fld>
            <a:endParaRPr lang="en-US"/>
          </a:p>
        </p:txBody>
      </p:sp>
    </p:spTree>
    <p:extLst>
      <p:ext uri="{BB962C8B-B14F-4D97-AF65-F5344CB8AC3E}">
        <p14:creationId xmlns:p14="http://schemas.microsoft.com/office/powerpoint/2010/main" val="23710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E789A7E-D237-41CC-BC47-04E25481B355}" type="datetimeFigureOut">
              <a:rPr lang="en-US" smtClean="0"/>
              <a:t>9/2/2015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E96F81-12EF-4686-BA79-91DBE9DF3FF6}" type="slidenum">
              <a:rPr lang="en-US" smtClean="0"/>
              <a:t>‹#›</a:t>
            </a:fld>
            <a:endParaRPr lang="en-US"/>
          </a:p>
        </p:txBody>
      </p:sp>
    </p:spTree>
    <p:extLst>
      <p:ext uri="{BB962C8B-B14F-4D97-AF65-F5344CB8AC3E}">
        <p14:creationId xmlns:p14="http://schemas.microsoft.com/office/powerpoint/2010/main" val="8942890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E789A7E-D237-41CC-BC47-04E25481B355}" type="datetimeFigureOut">
              <a:rPr lang="en-US" smtClean="0"/>
              <a:t>9/2/2015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FE96F81-12EF-4686-BA79-91DBE9DF3FF6}" type="slidenum">
              <a:rPr lang="en-US" smtClean="0"/>
              <a:t>‹#›</a:t>
            </a:fld>
            <a:endParaRPr lang="en-US"/>
          </a:p>
        </p:txBody>
      </p:sp>
    </p:spTree>
    <p:extLst>
      <p:ext uri="{BB962C8B-B14F-4D97-AF65-F5344CB8AC3E}">
        <p14:creationId xmlns:p14="http://schemas.microsoft.com/office/powerpoint/2010/main" val="4618170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E789A7E-D237-41CC-BC47-04E25481B355}" type="datetimeFigureOut">
              <a:rPr lang="en-US" smtClean="0"/>
              <a:t>9/2/2015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FE96F81-12EF-4686-BA79-91DBE9DF3FF6}" type="slidenum">
              <a:rPr lang="en-US" smtClean="0"/>
              <a:t>‹#›</a:t>
            </a:fld>
            <a:endParaRPr lang="en-US"/>
          </a:p>
        </p:txBody>
      </p:sp>
    </p:spTree>
    <p:extLst>
      <p:ext uri="{BB962C8B-B14F-4D97-AF65-F5344CB8AC3E}">
        <p14:creationId xmlns:p14="http://schemas.microsoft.com/office/powerpoint/2010/main" val="3694135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789A7E-D237-41CC-BC47-04E25481B355}" type="datetimeFigureOut">
              <a:rPr lang="en-US" smtClean="0"/>
              <a:t>9/2/2015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FE96F81-12EF-4686-BA79-91DBE9DF3FF6}" type="slidenum">
              <a:rPr lang="en-US" smtClean="0"/>
              <a:t>‹#›</a:t>
            </a:fld>
            <a:endParaRPr lang="en-US"/>
          </a:p>
        </p:txBody>
      </p:sp>
    </p:spTree>
    <p:extLst>
      <p:ext uri="{BB962C8B-B14F-4D97-AF65-F5344CB8AC3E}">
        <p14:creationId xmlns:p14="http://schemas.microsoft.com/office/powerpoint/2010/main" val="3492347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789A7E-D237-41CC-BC47-04E25481B355}" type="datetimeFigureOut">
              <a:rPr lang="en-US" smtClean="0"/>
              <a:t>9/2/2015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E96F81-12EF-4686-BA79-91DBE9DF3FF6}" type="slidenum">
              <a:rPr lang="en-US" smtClean="0"/>
              <a:t>‹#›</a:t>
            </a:fld>
            <a:endParaRPr lang="en-US"/>
          </a:p>
        </p:txBody>
      </p:sp>
    </p:spTree>
    <p:extLst>
      <p:ext uri="{BB962C8B-B14F-4D97-AF65-F5344CB8AC3E}">
        <p14:creationId xmlns:p14="http://schemas.microsoft.com/office/powerpoint/2010/main" val="32148188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789A7E-D237-41CC-BC47-04E25481B355}" type="datetimeFigureOut">
              <a:rPr lang="en-US" smtClean="0"/>
              <a:t>9/2/2015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E96F81-12EF-4686-BA79-91DBE9DF3FF6}" type="slidenum">
              <a:rPr lang="en-US" smtClean="0"/>
              <a:t>‹#›</a:t>
            </a:fld>
            <a:endParaRPr lang="en-US"/>
          </a:p>
        </p:txBody>
      </p:sp>
    </p:spTree>
    <p:extLst>
      <p:ext uri="{BB962C8B-B14F-4D97-AF65-F5344CB8AC3E}">
        <p14:creationId xmlns:p14="http://schemas.microsoft.com/office/powerpoint/2010/main" val="2876950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789A7E-D237-41CC-BC47-04E25481B355}" type="datetimeFigureOut">
              <a:rPr lang="en-US" smtClean="0"/>
              <a:t>9/2/2015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E96F81-12EF-4686-BA79-91DBE9DF3FF6}" type="slidenum">
              <a:rPr lang="en-US" smtClean="0"/>
              <a:t>‹#›</a:t>
            </a:fld>
            <a:endParaRPr lang="en-US"/>
          </a:p>
        </p:txBody>
      </p:sp>
    </p:spTree>
    <p:extLst>
      <p:ext uri="{BB962C8B-B14F-4D97-AF65-F5344CB8AC3E}">
        <p14:creationId xmlns:p14="http://schemas.microsoft.com/office/powerpoint/2010/main" val="278154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66850" y="1200150"/>
            <a:ext cx="9144000" cy="3214688"/>
          </a:xfrm>
        </p:spPr>
        <p:txBody>
          <a:bodyPr>
            <a:noAutofit/>
          </a:bodyPr>
          <a:lstStyle/>
          <a:p>
            <a:r>
              <a:rPr lang="en-US" sz="7200" b="1" dirty="0" smtClean="0"/>
              <a:t/>
            </a:r>
            <a:br>
              <a:rPr lang="en-US" sz="7200" b="1" dirty="0" smtClean="0"/>
            </a:br>
            <a:r>
              <a:rPr lang="en-US" sz="7200" b="1" dirty="0"/>
              <a:t/>
            </a:r>
            <a:br>
              <a:rPr lang="en-US" sz="7200" b="1" dirty="0"/>
            </a:br>
            <a:r>
              <a:rPr lang="en-US" sz="7200" b="1" dirty="0" smtClean="0"/>
              <a:t/>
            </a:r>
            <a:br>
              <a:rPr lang="en-US" sz="7200" b="1" dirty="0" smtClean="0"/>
            </a:br>
            <a:r>
              <a:rPr lang="en-US" sz="7200" b="1" dirty="0"/>
              <a:t/>
            </a:r>
            <a:br>
              <a:rPr lang="en-US" sz="7200" b="1" dirty="0"/>
            </a:br>
            <a:r>
              <a:rPr lang="en-US" sz="7200" b="1" dirty="0" smtClean="0"/>
              <a:t>Document Analysis: </a:t>
            </a:r>
            <a:br>
              <a:rPr lang="en-US" sz="7200" b="1" dirty="0" smtClean="0"/>
            </a:br>
            <a:r>
              <a:rPr lang="en-US" sz="7200" b="1" dirty="0" smtClean="0"/>
              <a:t>The Zoom In</a:t>
            </a:r>
            <a:endParaRPr lang="en-US" sz="7200" b="1" dirty="0"/>
          </a:p>
        </p:txBody>
      </p:sp>
    </p:spTree>
    <p:extLst>
      <p:ext uri="{BB962C8B-B14F-4D97-AF65-F5344CB8AC3E}">
        <p14:creationId xmlns:p14="http://schemas.microsoft.com/office/powerpoint/2010/main" val="15877423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934200" y="135358"/>
            <a:ext cx="5139529" cy="6651156"/>
          </a:xfrm>
          <a:prstGeom prst="rect">
            <a:avLst/>
          </a:prstGeom>
        </p:spPr>
      </p:pic>
      <p:sp>
        <p:nvSpPr>
          <p:cNvPr id="3" name="Explosion 2 2"/>
          <p:cNvSpPr/>
          <p:nvPr/>
        </p:nvSpPr>
        <p:spPr>
          <a:xfrm>
            <a:off x="0" y="142971"/>
            <a:ext cx="9239250" cy="6715029"/>
          </a:xfrm>
          <a:prstGeom prst="irregularSeal2">
            <a:avLst/>
          </a:prstGeom>
          <a:gradFill>
            <a:gsLst>
              <a:gs pos="18000">
                <a:srgbClr val="C00000"/>
              </a:gs>
              <a:gs pos="99000">
                <a:srgbClr val="FFC000"/>
              </a:gs>
              <a:gs pos="100000">
                <a:schemeClr val="accent6">
                  <a:lumMod val="99000"/>
                  <a:satMod val="120000"/>
                  <a:shade val="78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Between January 1951 and 1963, one hundred bombs were tested at the Nevada Test Site which was situated 90 miles north of Las Vegas.  The tests which produced blinding bursts of light and famous mushroom clouds were popular tours for tourists to the area.  </a:t>
            </a:r>
          </a:p>
          <a:p>
            <a:pPr algn="ctr"/>
            <a:r>
              <a:rPr lang="en-US" sz="2000" dirty="0" smtClean="0"/>
              <a:t>(Uncovering Nevada’s Past, p.161) </a:t>
            </a:r>
            <a:endParaRPr lang="en-US" sz="2000" dirty="0"/>
          </a:p>
        </p:txBody>
      </p:sp>
    </p:spTree>
    <p:extLst>
      <p:ext uri="{BB962C8B-B14F-4D97-AF65-F5344CB8AC3E}">
        <p14:creationId xmlns:p14="http://schemas.microsoft.com/office/powerpoint/2010/main" val="6765818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955" t="20736" r="58342" b="61427"/>
          <a:stretch/>
        </p:blipFill>
        <p:spPr>
          <a:xfrm>
            <a:off x="3430077" y="1581150"/>
            <a:ext cx="2075373" cy="1171576"/>
          </a:xfrm>
          <a:prstGeom prst="rect">
            <a:avLst/>
          </a:prstGeom>
        </p:spPr>
      </p:pic>
      <p:sp>
        <p:nvSpPr>
          <p:cNvPr id="2" name="Rounded Rectangle 1"/>
          <p:cNvSpPr/>
          <p:nvPr/>
        </p:nvSpPr>
        <p:spPr>
          <a:xfrm>
            <a:off x="6581775" y="2847975"/>
            <a:ext cx="4457700" cy="3200400"/>
          </a:xfrm>
          <a:prstGeom prst="roundRect">
            <a:avLst/>
          </a:prstGeom>
          <a:solidFill>
            <a:schemeClr val="accent2"/>
          </a:solidFill>
          <a:ln w="76200"/>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dirty="0" smtClean="0"/>
              <a:t>What is this?  </a:t>
            </a:r>
          </a:p>
          <a:p>
            <a:pPr algn="ctr"/>
            <a:endParaRPr lang="en-US" sz="2800" dirty="0" smtClean="0"/>
          </a:p>
          <a:p>
            <a:pPr algn="ctr"/>
            <a:r>
              <a:rPr lang="en-US" sz="2800" dirty="0" smtClean="0"/>
              <a:t>Do you have a clue about what type of source this is?</a:t>
            </a:r>
            <a:endParaRPr lang="en-US" sz="2800" dirty="0"/>
          </a:p>
        </p:txBody>
      </p:sp>
    </p:spTree>
    <p:extLst>
      <p:ext uri="{BB962C8B-B14F-4D97-AF65-F5344CB8AC3E}">
        <p14:creationId xmlns:p14="http://schemas.microsoft.com/office/powerpoint/2010/main" val="5345320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20143" r="59753" b="35942"/>
          <a:stretch/>
        </p:blipFill>
        <p:spPr>
          <a:xfrm>
            <a:off x="3556796" y="1466850"/>
            <a:ext cx="2043904" cy="2886076"/>
          </a:xfrm>
          <a:prstGeom prst="rect">
            <a:avLst/>
          </a:prstGeom>
        </p:spPr>
      </p:pic>
      <p:sp>
        <p:nvSpPr>
          <p:cNvPr id="4" name="Rounded Rectangle 3"/>
          <p:cNvSpPr/>
          <p:nvPr/>
        </p:nvSpPr>
        <p:spPr>
          <a:xfrm>
            <a:off x="6267451" y="3114675"/>
            <a:ext cx="5191124" cy="2571750"/>
          </a:xfrm>
          <a:prstGeom prst="roundRect">
            <a:avLst/>
          </a:prstGeom>
          <a:solidFill>
            <a:schemeClr val="accent2"/>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dirty="0" smtClean="0">
                <a:solidFill>
                  <a:schemeClr val="tx1"/>
                </a:solidFill>
              </a:rPr>
              <a:t>What new details do you notice?</a:t>
            </a:r>
          </a:p>
          <a:p>
            <a:pPr algn="ctr"/>
            <a:r>
              <a:rPr lang="en-US" sz="2400" dirty="0" smtClean="0">
                <a:solidFill>
                  <a:schemeClr val="tx1"/>
                </a:solidFill>
              </a:rPr>
              <a:t>  </a:t>
            </a:r>
          </a:p>
          <a:p>
            <a:pPr algn="ctr"/>
            <a:r>
              <a:rPr lang="en-US" sz="2400" dirty="0" smtClean="0">
                <a:solidFill>
                  <a:schemeClr val="tx1"/>
                </a:solidFill>
              </a:rPr>
              <a:t>How does this add to your interpretation of the first slide?</a:t>
            </a:r>
          </a:p>
          <a:p>
            <a:pPr algn="ctr"/>
            <a:endParaRPr lang="en-US" sz="2400" dirty="0" smtClean="0">
              <a:solidFill>
                <a:schemeClr val="tx1"/>
              </a:solidFill>
            </a:endParaRPr>
          </a:p>
          <a:p>
            <a:pPr algn="ctr"/>
            <a:r>
              <a:rPr lang="en-US" sz="2400" dirty="0" smtClean="0">
                <a:solidFill>
                  <a:schemeClr val="tx1"/>
                </a:solidFill>
              </a:rPr>
              <a:t>What do you think this man is doing?</a:t>
            </a:r>
            <a:endParaRPr lang="en-US" sz="2400" dirty="0">
              <a:solidFill>
                <a:schemeClr val="tx1"/>
              </a:solidFill>
            </a:endParaRPr>
          </a:p>
        </p:txBody>
      </p:sp>
    </p:spTree>
    <p:extLst>
      <p:ext uri="{BB962C8B-B14F-4D97-AF65-F5344CB8AC3E}">
        <p14:creationId xmlns:p14="http://schemas.microsoft.com/office/powerpoint/2010/main" val="41525945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20579" r="59378" b="19999"/>
          <a:stretch/>
        </p:blipFill>
        <p:spPr>
          <a:xfrm>
            <a:off x="3585371" y="1495425"/>
            <a:ext cx="2062954" cy="3905250"/>
          </a:xfrm>
          <a:prstGeom prst="rect">
            <a:avLst/>
          </a:prstGeom>
        </p:spPr>
      </p:pic>
      <p:sp>
        <p:nvSpPr>
          <p:cNvPr id="3" name="Rounded Rectangle 2"/>
          <p:cNvSpPr/>
          <p:nvPr/>
        </p:nvSpPr>
        <p:spPr>
          <a:xfrm>
            <a:off x="7086600" y="1905000"/>
            <a:ext cx="4591050" cy="265747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dirty="0" smtClean="0">
                <a:solidFill>
                  <a:schemeClr val="tx1"/>
                </a:solidFill>
              </a:rPr>
              <a:t>Now, what new details do you notice? </a:t>
            </a:r>
          </a:p>
          <a:p>
            <a:pPr algn="ctr"/>
            <a:r>
              <a:rPr lang="en-US" sz="2000" dirty="0" smtClean="0">
                <a:solidFill>
                  <a:schemeClr val="tx1"/>
                </a:solidFill>
              </a:rPr>
              <a:t>What has been added?</a:t>
            </a:r>
          </a:p>
          <a:p>
            <a:pPr algn="ctr"/>
            <a:endParaRPr lang="en-US" sz="2000" dirty="0" smtClean="0">
              <a:solidFill>
                <a:schemeClr val="tx1"/>
              </a:solidFill>
            </a:endParaRPr>
          </a:p>
          <a:p>
            <a:pPr algn="ctr"/>
            <a:r>
              <a:rPr lang="en-US" sz="2000" dirty="0" smtClean="0">
                <a:solidFill>
                  <a:schemeClr val="tx1"/>
                </a:solidFill>
              </a:rPr>
              <a:t>Does this alter what you think this man is doing?  </a:t>
            </a:r>
          </a:p>
          <a:p>
            <a:pPr algn="ctr"/>
            <a:r>
              <a:rPr lang="en-US" sz="2000" dirty="0" smtClean="0">
                <a:solidFill>
                  <a:schemeClr val="tx1"/>
                </a:solidFill>
              </a:rPr>
              <a:t>Why or why not?   </a:t>
            </a:r>
            <a:endParaRPr lang="en-US" sz="2000" dirty="0">
              <a:solidFill>
                <a:schemeClr val="tx1"/>
              </a:solidFill>
            </a:endParaRPr>
          </a:p>
        </p:txBody>
      </p:sp>
    </p:spTree>
    <p:extLst>
      <p:ext uri="{BB962C8B-B14F-4D97-AF65-F5344CB8AC3E}">
        <p14:creationId xmlns:p14="http://schemas.microsoft.com/office/powerpoint/2010/main" val="22868611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t="93538" r="45445"/>
          <a:stretch/>
        </p:blipFill>
        <p:spPr>
          <a:xfrm>
            <a:off x="3230052" y="6286500"/>
            <a:ext cx="2770698" cy="424816"/>
          </a:xfrm>
          <a:prstGeom prst="rect">
            <a:avLst/>
          </a:prstGeom>
        </p:spPr>
      </p:pic>
      <p:pic>
        <p:nvPicPr>
          <p:cNvPr id="2" name="Picture 1"/>
          <p:cNvPicPr>
            <a:picLocks noChangeAspect="1"/>
          </p:cNvPicPr>
          <p:nvPr/>
        </p:nvPicPr>
        <p:blipFill rotWithShape="1">
          <a:blip r:embed="rId3"/>
          <a:srcRect l="64799" t="79973"/>
          <a:stretch/>
        </p:blipFill>
        <p:spPr>
          <a:xfrm>
            <a:off x="6848475" y="5400675"/>
            <a:ext cx="1789777" cy="1317402"/>
          </a:xfrm>
          <a:prstGeom prst="rect">
            <a:avLst/>
          </a:prstGeom>
        </p:spPr>
      </p:pic>
      <p:sp>
        <p:nvSpPr>
          <p:cNvPr id="6" name="Rounded Rectangle 5"/>
          <p:cNvSpPr/>
          <p:nvPr/>
        </p:nvSpPr>
        <p:spPr>
          <a:xfrm>
            <a:off x="1552575" y="895350"/>
            <a:ext cx="8477250" cy="197167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dirty="0" smtClean="0">
                <a:solidFill>
                  <a:schemeClr val="tx1"/>
                </a:solidFill>
              </a:rPr>
              <a:t>What new information has been added?</a:t>
            </a:r>
          </a:p>
          <a:p>
            <a:pPr algn="ctr"/>
            <a:r>
              <a:rPr lang="en-US" sz="2400" dirty="0" smtClean="0">
                <a:solidFill>
                  <a:schemeClr val="tx1"/>
                </a:solidFill>
              </a:rPr>
              <a:t>  How does this build upon your understanding of earlier slides?  </a:t>
            </a:r>
            <a:endParaRPr lang="en-US" sz="2400" dirty="0">
              <a:solidFill>
                <a:schemeClr val="tx1"/>
              </a:solidFill>
            </a:endParaRPr>
          </a:p>
        </p:txBody>
      </p:sp>
    </p:spTree>
    <p:extLst>
      <p:ext uri="{BB962C8B-B14F-4D97-AF65-F5344CB8AC3E}">
        <p14:creationId xmlns:p14="http://schemas.microsoft.com/office/powerpoint/2010/main" val="30333747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b="93980"/>
          <a:stretch/>
        </p:blipFill>
        <p:spPr>
          <a:xfrm>
            <a:off x="3230052" y="137637"/>
            <a:ext cx="5078730" cy="395763"/>
          </a:xfrm>
          <a:prstGeom prst="rect">
            <a:avLst/>
          </a:prstGeom>
        </p:spPr>
      </p:pic>
      <p:sp>
        <p:nvSpPr>
          <p:cNvPr id="2" name="Rounded Rectangle 1"/>
          <p:cNvSpPr/>
          <p:nvPr/>
        </p:nvSpPr>
        <p:spPr>
          <a:xfrm>
            <a:off x="1419225" y="2009774"/>
            <a:ext cx="5543550" cy="128587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solidFill>
                  <a:schemeClr val="tx1"/>
                </a:solidFill>
              </a:rPr>
              <a:t>This is a caption at the top of the image. </a:t>
            </a:r>
            <a:endParaRPr lang="en-US" dirty="0">
              <a:solidFill>
                <a:schemeClr val="tx1"/>
              </a:solidFill>
            </a:endParaRPr>
          </a:p>
          <a:p>
            <a:pPr algn="ctr"/>
            <a:r>
              <a:rPr lang="en-US" dirty="0" smtClean="0">
                <a:solidFill>
                  <a:schemeClr val="tx1"/>
                </a:solidFill>
              </a:rPr>
              <a:t>What promises is the advertisement making?   </a:t>
            </a:r>
            <a:endParaRPr lang="en-US" dirty="0">
              <a:solidFill>
                <a:schemeClr val="tx1"/>
              </a:solidFill>
            </a:endParaRPr>
          </a:p>
        </p:txBody>
      </p:sp>
    </p:spTree>
    <p:extLst>
      <p:ext uri="{BB962C8B-B14F-4D97-AF65-F5344CB8AC3E}">
        <p14:creationId xmlns:p14="http://schemas.microsoft.com/office/powerpoint/2010/main" val="38746518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9309" t="19710" r="750" b="29130"/>
          <a:stretch/>
        </p:blipFill>
        <p:spPr>
          <a:xfrm>
            <a:off x="5591175" y="1438275"/>
            <a:ext cx="3044028" cy="3362325"/>
          </a:xfrm>
          <a:prstGeom prst="rect">
            <a:avLst/>
          </a:prstGeom>
        </p:spPr>
      </p:pic>
      <p:sp>
        <p:nvSpPr>
          <p:cNvPr id="3" name="Rounded Rectangle 2"/>
          <p:cNvSpPr/>
          <p:nvPr/>
        </p:nvSpPr>
        <p:spPr>
          <a:xfrm>
            <a:off x="466725" y="2047875"/>
            <a:ext cx="4276725" cy="145732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dirty="0" smtClean="0">
                <a:solidFill>
                  <a:schemeClr val="tx1"/>
                </a:solidFill>
              </a:rPr>
              <a:t>Hmmm, what’s going on here?  </a:t>
            </a:r>
            <a:endParaRPr lang="en-US" sz="2400" dirty="0">
              <a:solidFill>
                <a:schemeClr val="tx1"/>
              </a:solidFill>
            </a:endParaRPr>
          </a:p>
        </p:txBody>
      </p:sp>
    </p:spTree>
    <p:extLst>
      <p:ext uri="{BB962C8B-B14F-4D97-AF65-F5344CB8AC3E}">
        <p14:creationId xmlns:p14="http://schemas.microsoft.com/office/powerpoint/2010/main" val="2625293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b="19564"/>
          <a:stretch/>
        </p:blipFill>
        <p:spPr>
          <a:xfrm>
            <a:off x="3556796" y="142971"/>
            <a:ext cx="5078408" cy="5286279"/>
          </a:xfrm>
          <a:prstGeom prst="rect">
            <a:avLst/>
          </a:prstGeom>
        </p:spPr>
      </p:pic>
      <p:pic>
        <p:nvPicPr>
          <p:cNvPr id="3" name="Picture 2"/>
          <p:cNvPicPr>
            <a:picLocks noChangeAspect="1"/>
          </p:cNvPicPr>
          <p:nvPr/>
        </p:nvPicPr>
        <p:blipFill rotWithShape="1">
          <a:blip r:embed="rId2"/>
          <a:srcRect l="64442" t="80001"/>
          <a:stretch/>
        </p:blipFill>
        <p:spPr>
          <a:xfrm>
            <a:off x="6829425" y="5400675"/>
            <a:ext cx="1805779" cy="1314354"/>
          </a:xfrm>
          <a:prstGeom prst="rect">
            <a:avLst/>
          </a:prstGeom>
        </p:spPr>
      </p:pic>
      <p:sp>
        <p:nvSpPr>
          <p:cNvPr id="4" name="Rounded Rectangle 3"/>
          <p:cNvSpPr/>
          <p:nvPr/>
        </p:nvSpPr>
        <p:spPr>
          <a:xfrm>
            <a:off x="380999" y="352426"/>
            <a:ext cx="2847975" cy="47625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dirty="0" smtClean="0">
                <a:solidFill>
                  <a:schemeClr val="tx1"/>
                </a:solidFill>
              </a:rPr>
              <a:t>Now, a lot has been revealed! </a:t>
            </a:r>
          </a:p>
          <a:p>
            <a:pPr algn="ctr"/>
            <a:endParaRPr lang="en-US" sz="2400" dirty="0">
              <a:solidFill>
                <a:schemeClr val="tx1"/>
              </a:solidFill>
            </a:endParaRPr>
          </a:p>
          <a:p>
            <a:pPr algn="ctr"/>
            <a:r>
              <a:rPr lang="en-US" sz="2400" dirty="0" smtClean="0">
                <a:solidFill>
                  <a:schemeClr val="tx1"/>
                </a:solidFill>
              </a:rPr>
              <a:t>What new details do you notice?</a:t>
            </a:r>
          </a:p>
          <a:p>
            <a:pPr algn="ctr"/>
            <a:endParaRPr lang="en-US" sz="2400" dirty="0">
              <a:solidFill>
                <a:schemeClr val="tx1"/>
              </a:solidFill>
            </a:endParaRPr>
          </a:p>
          <a:p>
            <a:pPr algn="ctr"/>
            <a:r>
              <a:rPr lang="en-US" sz="2400" dirty="0" smtClean="0">
                <a:solidFill>
                  <a:schemeClr val="tx1"/>
                </a:solidFill>
              </a:rPr>
              <a:t>What is this poster advertising?  </a:t>
            </a:r>
            <a:endParaRPr lang="en-US" sz="2400" dirty="0">
              <a:solidFill>
                <a:schemeClr val="tx1"/>
              </a:solidFill>
            </a:endParaRPr>
          </a:p>
        </p:txBody>
      </p:sp>
    </p:spTree>
    <p:extLst>
      <p:ext uri="{BB962C8B-B14F-4D97-AF65-F5344CB8AC3E}">
        <p14:creationId xmlns:p14="http://schemas.microsoft.com/office/powerpoint/2010/main" val="22453690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556796" y="142971"/>
            <a:ext cx="5078408" cy="6572058"/>
          </a:xfrm>
          <a:prstGeom prst="rect">
            <a:avLst/>
          </a:prstGeom>
        </p:spPr>
      </p:pic>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199" y="5000625"/>
            <a:ext cx="6659036" cy="1857375"/>
          </a:xfrm>
          <a:prstGeom prst="rect">
            <a:avLst/>
          </a:prstGeom>
        </p:spPr>
      </p:pic>
      <p:sp>
        <p:nvSpPr>
          <p:cNvPr id="4" name="Rounded Rectangle 3"/>
          <p:cNvSpPr/>
          <p:nvPr/>
        </p:nvSpPr>
        <p:spPr>
          <a:xfrm>
            <a:off x="304800" y="142971"/>
            <a:ext cx="2486025" cy="4229004"/>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dirty="0" smtClean="0">
                <a:solidFill>
                  <a:schemeClr val="tx1"/>
                </a:solidFill>
              </a:rPr>
              <a:t>What descriptive words are used to describe this experience?  </a:t>
            </a:r>
            <a:endParaRPr lang="en-US" sz="2400" dirty="0">
              <a:solidFill>
                <a:schemeClr val="tx1"/>
              </a:solidFill>
            </a:endParaRPr>
          </a:p>
        </p:txBody>
      </p:sp>
    </p:spTree>
    <p:extLst>
      <p:ext uri="{BB962C8B-B14F-4D97-AF65-F5344CB8AC3E}">
        <p14:creationId xmlns:p14="http://schemas.microsoft.com/office/powerpoint/2010/main" val="38791787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TotalTime>
  <Words>205</Words>
  <Application>Microsoft Office PowerPoint</Application>
  <PresentationFormat>Widescreen</PresentationFormat>
  <Paragraphs>27</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    Document Analysis:  The Zoom 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Washoe County School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Anderson, Katie</dc:creator>
  <cp:lastModifiedBy>Anderson, Katie</cp:lastModifiedBy>
  <cp:revision>11</cp:revision>
  <dcterms:created xsi:type="dcterms:W3CDTF">2015-06-04T19:39:34Z</dcterms:created>
  <dcterms:modified xsi:type="dcterms:W3CDTF">2015-09-02T16:41:36Z</dcterms:modified>
</cp:coreProperties>
</file>