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0FC761-A07A-4A2E-9422-E1FE0BC4A3BC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51D9B9-03CD-4028-A201-B0E07F17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62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7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7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7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3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1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2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1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7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2EF13-3767-4744-8276-EC0FD503F2A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04FF3-3309-4B5E-9144-2B0517FC3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4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165495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  1. What do you notice in this image?  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" r="90231"/>
          <a:stretch/>
        </p:blipFill>
        <p:spPr>
          <a:xfrm>
            <a:off x="3257550" y="2034862"/>
            <a:ext cx="554596" cy="2810188"/>
          </a:xfrm>
          <a:prstGeom prst="rect">
            <a:avLst/>
          </a:prstGeom>
        </p:spPr>
      </p:pic>
      <p:pic>
        <p:nvPicPr>
          <p:cNvPr id="4" name="Picture 3" descr="http://photography.nationalgeographic.com/staticfiles/NGS/Shared/StaticFiles/Photography/Images/Content/lascaux-cave-walls-438085-sw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33" t="1" r="-1" b="39556"/>
          <a:stretch/>
        </p:blipFill>
        <p:spPr bwMode="auto">
          <a:xfrm>
            <a:off x="2744447" y="1882618"/>
            <a:ext cx="1238250" cy="3114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7803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  What do you think this is?  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1" t="1" r="50075" b="745"/>
          <a:stretch/>
        </p:blipFill>
        <p:spPr>
          <a:xfrm>
            <a:off x="5409127" y="2585243"/>
            <a:ext cx="682580" cy="2811005"/>
          </a:xfrm>
          <a:prstGeom prst="rect">
            <a:avLst/>
          </a:prstGeom>
        </p:spPr>
      </p:pic>
      <p:pic>
        <p:nvPicPr>
          <p:cNvPr id="4" name="Picture 3" descr="http://photography.nationalgeographic.com/staticfiles/NGS/Shared/StaticFiles/Photography/Images/Content/lascaux-cave-walls-438085-sw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33" t="1" r="-1" b="39556"/>
          <a:stretch/>
        </p:blipFill>
        <p:spPr bwMode="auto">
          <a:xfrm>
            <a:off x="5131292" y="2269191"/>
            <a:ext cx="1238250" cy="3127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04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 </a:t>
            </a:r>
            <a:r>
              <a:rPr lang="en-US" sz="4000" dirty="0"/>
              <a:t>W</a:t>
            </a:r>
            <a:r>
              <a:rPr lang="en-US" sz="4000" dirty="0" smtClean="0"/>
              <a:t>hat details do you notice in the picture?</a:t>
            </a:r>
            <a:br>
              <a:rPr lang="en-US" sz="4000" dirty="0" smtClean="0"/>
            </a:br>
            <a:r>
              <a:rPr lang="en-US" sz="4000" dirty="0" smtClean="0"/>
              <a:t>4.  What type of image do you think you’re looking at?</a:t>
            </a:r>
            <a:endParaRPr lang="en-US" sz="4000" dirty="0"/>
          </a:p>
        </p:txBody>
      </p:sp>
      <p:pic>
        <p:nvPicPr>
          <p:cNvPr id="5" name="Picture 4" descr="http://photography.nationalgeographic.com/staticfiles/NGS/Shared/StaticFiles/Photography/Images/Content/lascaux-cave-walls-438085-sw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8" t="1818" r="250" b="42686"/>
          <a:stretch/>
        </p:blipFill>
        <p:spPr bwMode="auto">
          <a:xfrm>
            <a:off x="4465002" y="2817812"/>
            <a:ext cx="2042795" cy="24720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768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5.  What additional details do you notice in this image?   </a:t>
            </a:r>
            <a:br>
              <a:rPr lang="en-US" sz="4000" dirty="0" smtClean="0"/>
            </a:br>
            <a:r>
              <a:rPr lang="en-US" sz="4000" dirty="0" smtClean="0"/>
              <a:t>6.  Write a claim about this image.  </a:t>
            </a:r>
            <a:endParaRPr lang="en-US" sz="4000" dirty="0"/>
          </a:p>
        </p:txBody>
      </p:sp>
      <p:pic>
        <p:nvPicPr>
          <p:cNvPr id="5" name="Content Placeholder 4" descr="http://photography.nationalgeographic.com/staticfiles/NGS/Shared/StaticFiles/Photography/Images/Content/lascaux-cave-walls-438085-sw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8" t="1818" r="250" b="42686"/>
          <a:stretch/>
        </p:blipFill>
        <p:spPr bwMode="auto">
          <a:xfrm>
            <a:off x="3352800" y="2415496"/>
            <a:ext cx="5532119" cy="43205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71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1795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7.  Who do you think created this? 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8.  Why might this be important?  </a:t>
            </a:r>
            <a:br>
              <a:rPr lang="en-US" sz="4000" dirty="0" smtClean="0"/>
            </a:br>
            <a:r>
              <a:rPr lang="en-US" sz="4000" dirty="0" smtClean="0"/>
              <a:t>9.  What could the purpose of this be?  </a:t>
            </a:r>
            <a:endParaRPr lang="en-US" sz="4000" dirty="0"/>
          </a:p>
        </p:txBody>
      </p:sp>
      <p:pic>
        <p:nvPicPr>
          <p:cNvPr id="5" name="Content Placeholder 4" descr="http://photography.nationalgeographic.com/staticfiles/NGS/Shared/StaticFiles/Photography/Images/Content/lascaux-cave-walls-438085-sw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69"/>
          <a:stretch/>
        </p:blipFill>
        <p:spPr bwMode="auto">
          <a:xfrm>
            <a:off x="2286000" y="2237330"/>
            <a:ext cx="7620000" cy="35279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2016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10.  Create a title for this.</a:t>
            </a:r>
            <a:endParaRPr lang="en-US" sz="4000" dirty="0"/>
          </a:p>
        </p:txBody>
      </p:sp>
      <p:pic>
        <p:nvPicPr>
          <p:cNvPr id="5" name="Content Placeholder 4" descr="http://photography.nationalgeographic.com/staticfiles/NGS/Shared/StaticFiles/Photography/Images/Content/lascaux-cave-walls-438085-sw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69"/>
          <a:stretch/>
        </p:blipFill>
        <p:spPr bwMode="auto">
          <a:xfrm>
            <a:off x="2286000" y="2237330"/>
            <a:ext cx="7620000" cy="35279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358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287" y="365125"/>
            <a:ext cx="11967713" cy="132556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11. What new information do you have?  </a:t>
            </a:r>
            <a:br>
              <a:rPr lang="en-US" sz="4000" dirty="0" smtClean="0"/>
            </a:br>
            <a:r>
              <a:rPr lang="en-US" sz="4000" dirty="0" smtClean="0"/>
              <a:t>12. How does this perspective change your understanding of  the image?</a:t>
            </a:r>
            <a:endParaRPr lang="en-US" sz="4000" dirty="0"/>
          </a:p>
        </p:txBody>
      </p:sp>
      <p:pic>
        <p:nvPicPr>
          <p:cNvPr id="10" name="Content Placeholder 9" descr="http://photography.nationalgeographic.com/staticfiles/NGS/Shared/StaticFiles/Photography/Images/Content/lascaux-cave-walls-438085-sw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24"/>
          <a:stretch/>
        </p:blipFill>
        <p:spPr bwMode="auto">
          <a:xfrm>
            <a:off x="2745311" y="2256945"/>
            <a:ext cx="6701377" cy="43513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789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70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1.  1. What do you notice in this image?  </vt:lpstr>
      <vt:lpstr>2.  What do you think this is?  </vt:lpstr>
      <vt:lpstr>3.  What details do you notice in the picture? 4.  What type of image do you think you’re looking at?</vt:lpstr>
      <vt:lpstr>5.  What additional details do you notice in this image?    6.  Write a claim about this image.  </vt:lpstr>
      <vt:lpstr>7.  Who do you think created this?    8.  Why might this be important?   9.  What could the purpose of this be?  </vt:lpstr>
      <vt:lpstr>10.  Create a title for this.</vt:lpstr>
      <vt:lpstr>11. What new information do you have?   12. How does this perspective change your understanding of  the image?</vt:lpstr>
    </vt:vector>
  </TitlesOfParts>
  <Company>Washoe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What do you think  this is?</dc:title>
  <dc:creator>Drum, Stacy</dc:creator>
  <cp:lastModifiedBy>Anderson, Katie</cp:lastModifiedBy>
  <cp:revision>13</cp:revision>
  <cp:lastPrinted>2015-08-27T19:40:41Z</cp:lastPrinted>
  <dcterms:created xsi:type="dcterms:W3CDTF">2015-03-16T16:59:05Z</dcterms:created>
  <dcterms:modified xsi:type="dcterms:W3CDTF">2015-09-03T16:14:08Z</dcterms:modified>
</cp:coreProperties>
</file>