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7" r:id="rId3"/>
    <p:sldId id="260" r:id="rId4"/>
    <p:sldId id="261" r:id="rId5"/>
    <p:sldId id="262" r:id="rId6"/>
    <p:sldId id="263" r:id="rId7"/>
    <p:sldId id="265" r:id="rId8"/>
    <p:sldId id="267" r:id="rId9"/>
    <p:sldId id="272" r:id="rId10"/>
    <p:sldId id="268" r:id="rId11"/>
    <p:sldId id="271"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FBEBA5-36E2-4060-A65D-AADE2E1712B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286905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FBEBA5-36E2-4060-A65D-AADE2E1712B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282697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FBEBA5-36E2-4060-A65D-AADE2E1712B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1905807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FBEBA5-36E2-4060-A65D-AADE2E1712B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26547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FBEBA5-36E2-4060-A65D-AADE2E1712B7}"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10533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FBEBA5-36E2-4060-A65D-AADE2E1712B7}"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224882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FBEBA5-36E2-4060-A65D-AADE2E1712B7}"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226326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FBEBA5-36E2-4060-A65D-AADE2E1712B7}"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33441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BEBA5-36E2-4060-A65D-AADE2E1712B7}"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276590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BEBA5-36E2-4060-A65D-AADE2E1712B7}"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190545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BEBA5-36E2-4060-A65D-AADE2E1712B7}"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D0AF5-5B5A-4936-B3BB-2A825B4802E5}" type="slidenum">
              <a:rPr lang="en-US" smtClean="0"/>
              <a:t>‹#›</a:t>
            </a:fld>
            <a:endParaRPr lang="en-US"/>
          </a:p>
        </p:txBody>
      </p:sp>
    </p:spTree>
    <p:extLst>
      <p:ext uri="{BB962C8B-B14F-4D97-AF65-F5344CB8AC3E}">
        <p14:creationId xmlns:p14="http://schemas.microsoft.com/office/powerpoint/2010/main" val="364464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BEBA5-36E2-4060-A65D-AADE2E1712B7}" type="datetimeFigureOut">
              <a:rPr lang="en-US" smtClean="0"/>
              <a:t>10/7/2015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D0AF5-5B5A-4936-B3BB-2A825B4802E5}" type="slidenum">
              <a:rPr lang="en-US" smtClean="0"/>
              <a:t>‹#›</a:t>
            </a:fld>
            <a:endParaRPr lang="en-US"/>
          </a:p>
        </p:txBody>
      </p:sp>
    </p:spTree>
    <p:extLst>
      <p:ext uri="{BB962C8B-B14F-4D97-AF65-F5344CB8AC3E}">
        <p14:creationId xmlns:p14="http://schemas.microsoft.com/office/powerpoint/2010/main" val="17064556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Mesopotamia </a:t>
            </a:r>
            <a:br>
              <a:rPr lang="en-US" dirty="0" smtClean="0"/>
            </a:br>
            <a:r>
              <a:rPr lang="en-US" dirty="0" smtClean="0"/>
              <a:t>Zoom In</a:t>
            </a:r>
            <a:endParaRPr lang="en-US" dirty="0"/>
          </a:p>
        </p:txBody>
      </p:sp>
      <p:sp>
        <p:nvSpPr>
          <p:cNvPr id="3" name="Subtitle 2"/>
          <p:cNvSpPr>
            <a:spLocks noGrp="1"/>
          </p:cNvSpPr>
          <p:nvPr>
            <p:ph type="subTitle" idx="1"/>
          </p:nvPr>
        </p:nvSpPr>
        <p:spPr/>
        <p:txBody>
          <a:bodyPr>
            <a:normAutofit lnSpcReduction="10000"/>
          </a:bodyPr>
          <a:lstStyle/>
          <a:p>
            <a:r>
              <a:rPr lang="en-US" dirty="0" smtClean="0"/>
              <a:t>Created by:</a:t>
            </a:r>
          </a:p>
          <a:p>
            <a:r>
              <a:rPr lang="en-US" dirty="0" smtClean="0"/>
              <a:t>J. Johnson, S. March, T. O’Brien, and J. Trevino</a:t>
            </a:r>
          </a:p>
          <a:p>
            <a:r>
              <a:rPr lang="en-US" dirty="0" smtClean="0"/>
              <a:t>6</a:t>
            </a:r>
            <a:r>
              <a:rPr lang="en-US" baseline="30000" dirty="0" smtClean="0"/>
              <a:t>th</a:t>
            </a:r>
            <a:r>
              <a:rPr lang="en-US" dirty="0" smtClean="0"/>
              <a:t> Grade Social Studies</a:t>
            </a:r>
          </a:p>
          <a:p>
            <a:r>
              <a:rPr lang="en-US" dirty="0" smtClean="0"/>
              <a:t>Traner Middle School</a:t>
            </a:r>
            <a:endParaRPr lang="en-US" dirty="0"/>
          </a:p>
        </p:txBody>
      </p:sp>
    </p:spTree>
    <p:extLst>
      <p:ext uri="{BB962C8B-B14F-4D97-AF65-F5344CB8AC3E}">
        <p14:creationId xmlns:p14="http://schemas.microsoft.com/office/powerpoint/2010/main" val="3260734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do you think created this?   </a:t>
            </a:r>
            <a:br>
              <a:rPr lang="en-US" dirty="0" smtClean="0"/>
            </a:br>
            <a:r>
              <a:rPr lang="en-US" dirty="0" smtClean="0"/>
              <a:t>Why might this be important and what could the purpose of this be? </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13848" y="1825625"/>
            <a:ext cx="3430304" cy="4351338"/>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692491" y="1919937"/>
            <a:ext cx="2643437" cy="4351338"/>
          </a:xfrm>
        </p:spPr>
      </p:pic>
    </p:spTree>
    <p:extLst>
      <p:ext uri="{BB962C8B-B14F-4D97-AF65-F5344CB8AC3E}">
        <p14:creationId xmlns:p14="http://schemas.microsoft.com/office/powerpoint/2010/main" val="1800498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Write a title for this image based on the new information you have.</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13848" y="1825625"/>
            <a:ext cx="3430304" cy="4351338"/>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409858" y="2150860"/>
            <a:ext cx="2643437" cy="4351338"/>
          </a:xfrm>
        </p:spPr>
      </p:pic>
    </p:spTree>
    <p:extLst>
      <p:ext uri="{BB962C8B-B14F-4D97-AF65-F5344CB8AC3E}">
        <p14:creationId xmlns:p14="http://schemas.microsoft.com/office/powerpoint/2010/main" val="3991318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a Stele or statue of Hammurabi with the Sun God, who was the God of Justice, along with his laws engraved below.  Hammurabi was the King of Babylon in the 18</a:t>
            </a:r>
            <a:r>
              <a:rPr lang="en-US" baseline="30000" dirty="0" smtClean="0"/>
              <a:t>th</a:t>
            </a:r>
            <a:r>
              <a:rPr lang="en-US" dirty="0" smtClean="0"/>
              <a:t> century BCE.  </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13848" y="2506662"/>
            <a:ext cx="3430304" cy="4351338"/>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144152" y="2506662"/>
            <a:ext cx="2643437" cy="4351338"/>
          </a:xfrm>
        </p:spPr>
      </p:pic>
    </p:spTree>
    <p:extLst>
      <p:ext uri="{BB962C8B-B14F-4D97-AF65-F5344CB8AC3E}">
        <p14:creationId xmlns:p14="http://schemas.microsoft.com/office/powerpoint/2010/main" val="1464862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notice about this image</a:t>
            </a:r>
            <a:r>
              <a:rPr lang="en-US" dirty="0"/>
              <a:t>? </a:t>
            </a:r>
            <a:r>
              <a:rPr lang="en-US" dirty="0" smtClean="0"/>
              <a:t/>
            </a:r>
            <a:br>
              <a:rPr lang="en-US" dirty="0" smtClean="0"/>
            </a:br>
            <a:r>
              <a:rPr lang="en-US" dirty="0" smtClean="0"/>
              <a:t>What </a:t>
            </a:r>
            <a:r>
              <a:rPr lang="en-US" dirty="0"/>
              <a:t>do you think this is?</a:t>
            </a:r>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36369" t="32072" r="45759" b="52884"/>
          <a:stretch/>
        </p:blipFill>
        <p:spPr>
          <a:xfrm>
            <a:off x="3730335" y="1825625"/>
            <a:ext cx="2943597" cy="3143160"/>
          </a:xfrm>
        </p:spPr>
      </p:pic>
    </p:spTree>
    <p:extLst>
      <p:ext uri="{BB962C8B-B14F-4D97-AF65-F5344CB8AC3E}">
        <p14:creationId xmlns:p14="http://schemas.microsoft.com/office/powerpoint/2010/main" val="418726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additional details do you now notice?</a:t>
            </a:r>
            <a:endParaRPr lang="en-US" dirty="0"/>
          </a:p>
        </p:txBody>
      </p:sp>
      <p:pic>
        <p:nvPicPr>
          <p:cNvPr id="6" name="Content Placeholder 5"/>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20345" t="17672" r="55331" b="58161"/>
          <a:stretch/>
        </p:blipFill>
        <p:spPr>
          <a:xfrm>
            <a:off x="2726574" y="1690688"/>
            <a:ext cx="2857500" cy="3601233"/>
          </a:xfrm>
        </p:spPr>
      </p:pic>
    </p:spTree>
    <p:extLst>
      <p:ext uri="{BB962C8B-B14F-4D97-AF65-F5344CB8AC3E}">
        <p14:creationId xmlns:p14="http://schemas.microsoft.com/office/powerpoint/2010/main" val="2733461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claim about what you think this is image represents.</a:t>
            </a:r>
            <a:endParaRPr lang="en-US" dirty="0"/>
          </a:p>
        </p:txBody>
      </p:sp>
      <p:pic>
        <p:nvPicPr>
          <p:cNvPr id="6" name="Content Placeholder 5"/>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20345" t="17672" r="55331" b="58161"/>
          <a:stretch/>
        </p:blipFill>
        <p:spPr>
          <a:xfrm>
            <a:off x="2527069" y="1908751"/>
            <a:ext cx="2857500" cy="3601233"/>
          </a:xfrm>
        </p:spPr>
      </p:pic>
    </p:spTree>
    <p:extLst>
      <p:ext uri="{BB962C8B-B14F-4D97-AF65-F5344CB8AC3E}">
        <p14:creationId xmlns:p14="http://schemas.microsoft.com/office/powerpoint/2010/main" val="1672612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additional details do you notice about this image? </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39004" t="16884" r="24676" b="54747"/>
          <a:stretch/>
        </p:blipFill>
        <p:spPr>
          <a:xfrm>
            <a:off x="5202728" y="1690688"/>
            <a:ext cx="3086100" cy="3057787"/>
          </a:xfrm>
        </p:spPr>
      </p:pic>
    </p:spTree>
    <p:extLst>
      <p:ext uri="{BB962C8B-B14F-4D97-AF65-F5344CB8AC3E}">
        <p14:creationId xmlns:p14="http://schemas.microsoft.com/office/powerpoint/2010/main" val="3770138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you think these people are? What clues do you have?</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20678" t="16884" r="23010" b="57636"/>
          <a:stretch/>
        </p:blipFill>
        <p:spPr>
          <a:xfrm>
            <a:off x="3482376" y="1825624"/>
            <a:ext cx="3261324" cy="2349070"/>
          </a:xfrm>
        </p:spPr>
      </p:pic>
    </p:spTree>
    <p:extLst>
      <p:ext uri="{BB962C8B-B14F-4D97-AF65-F5344CB8AC3E}">
        <p14:creationId xmlns:p14="http://schemas.microsoft.com/office/powerpoint/2010/main" val="1747976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you see now?  Is this a part of the previous images?  How do you know?</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18238" t="71652" r="22490" b="4471"/>
          <a:stretch/>
        </p:blipFill>
        <p:spPr>
          <a:xfrm>
            <a:off x="2362892" y="3794760"/>
            <a:ext cx="5994722" cy="3063240"/>
          </a:xfrm>
        </p:spPr>
      </p:pic>
    </p:spTree>
    <p:extLst>
      <p:ext uri="{BB962C8B-B14F-4D97-AF65-F5344CB8AC3E}">
        <p14:creationId xmlns:p14="http://schemas.microsoft.com/office/powerpoint/2010/main" val="2905659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 you think this image represents?</a:t>
            </a:r>
            <a:endParaRPr lang="en-US" dirty="0"/>
          </a:p>
        </p:txBody>
      </p:sp>
      <p:pic>
        <p:nvPicPr>
          <p:cNvPr id="5" name="Content Placeholder 4"/>
          <p:cNvPicPr>
            <a:picLocks noGrp="1" noChangeAspect="1"/>
          </p:cNvPicPr>
          <p:nvPr>
            <p:ph sz="half" idx="1"/>
          </p:nvPr>
        </p:nvPicPr>
        <p:blipFill rotWithShape="1">
          <a:blip r:embed="rId2" cstate="print">
            <a:extLst>
              <a:ext uri="{28A0092B-C50C-407E-A947-70E740481C1C}">
                <a14:useLocalDpi xmlns:a14="http://schemas.microsoft.com/office/drawing/2010/main" val="0"/>
              </a:ext>
            </a:extLst>
          </a:blip>
          <a:srcRect l="18238" t="71652" r="22490" b="4471"/>
          <a:stretch/>
        </p:blipFill>
        <p:spPr>
          <a:xfrm>
            <a:off x="2213263" y="3794760"/>
            <a:ext cx="5994722" cy="3063240"/>
          </a:xfrm>
        </p:spPr>
      </p:pic>
    </p:spTree>
    <p:extLst>
      <p:ext uri="{BB962C8B-B14F-4D97-AF65-F5344CB8AC3E}">
        <p14:creationId xmlns:p14="http://schemas.microsoft.com/office/powerpoint/2010/main" val="3226773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you see now?</a:t>
            </a:r>
            <a:r>
              <a:rPr lang="en-US" dirty="0"/>
              <a:t/>
            </a:r>
            <a:br>
              <a:rPr lang="en-US" dirty="0"/>
            </a:br>
            <a:r>
              <a:rPr lang="en-US" dirty="0" smtClean="0"/>
              <a:t>What new information do you have?  </a:t>
            </a:r>
            <a:r>
              <a:rPr lang="en-US" dirty="0"/>
              <a:t/>
            </a:r>
            <a:br>
              <a:rPr lang="en-US" dirty="0"/>
            </a:br>
            <a:r>
              <a:rPr lang="en-US" dirty="0" smtClean="0"/>
              <a:t>How does this perspective change your understanding of  the image?</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663972" y="2366992"/>
            <a:ext cx="3430304" cy="4351338"/>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625989" y="2366992"/>
            <a:ext cx="2643437" cy="4351338"/>
          </a:xfrm>
        </p:spPr>
      </p:pic>
    </p:spTree>
    <p:extLst>
      <p:ext uri="{BB962C8B-B14F-4D97-AF65-F5344CB8AC3E}">
        <p14:creationId xmlns:p14="http://schemas.microsoft.com/office/powerpoint/2010/main" val="1315025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172</Words>
  <Application>Microsoft Office PowerPoint</Application>
  <PresentationFormat>Widescreen</PresentationFormat>
  <Paragraphs>16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Mesopotamia  Zoom In</vt:lpstr>
      <vt:lpstr>What do notice about this image?  What do you think this is?</vt:lpstr>
      <vt:lpstr>What additional details do you now notice?</vt:lpstr>
      <vt:lpstr>Write a claim about what you think this is image represents.</vt:lpstr>
      <vt:lpstr>What additional details do you notice about this image? </vt:lpstr>
      <vt:lpstr>Who do you think these people are? What clues do you have?</vt:lpstr>
      <vt:lpstr>What do you see now?  Is this a part of the previous images?  How do you know?</vt:lpstr>
      <vt:lpstr>What do you think this image represents?</vt:lpstr>
      <vt:lpstr>What do you see now? What new information do you have?   How does this perspective change your understanding of  the image?</vt:lpstr>
      <vt:lpstr>Who do you think created this?    Why might this be important and what could the purpose of this be? </vt:lpstr>
      <vt:lpstr>Write a title for this image based on the new information you have.</vt:lpstr>
      <vt:lpstr>This is a Stele or statue of Hammurabi with the Sun God, who was the God of Justice, along with his laws engraved below.  Hammurabi was the King of Babylon in the 18th century BCE.  </vt:lpstr>
    </vt:vector>
  </TitlesOfParts>
  <Company>Washoe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notice about this image?</dc:title>
  <dc:creator>Obrien, Tara</dc:creator>
  <cp:lastModifiedBy>Anderson, Katie</cp:lastModifiedBy>
  <cp:revision>6</cp:revision>
  <dcterms:created xsi:type="dcterms:W3CDTF">2015-09-08T00:21:05Z</dcterms:created>
  <dcterms:modified xsi:type="dcterms:W3CDTF">2015-10-07T16:51:43Z</dcterms:modified>
</cp:coreProperties>
</file>