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6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8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3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3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6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2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6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8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AD0BB-F4D5-6440-AD8D-A4874091C49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9AD6D-5FC5-0945-99A0-371C5EB4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14500"/>
            <a:ext cx="6400800" cy="39243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do you think this is a picture of? Use evidence for your answer.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type of source do you think this is? Why?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basqu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9" r="53176" b="81594"/>
          <a:stretch/>
        </p:blipFill>
        <p:spPr>
          <a:xfrm>
            <a:off x="445171" y="0"/>
            <a:ext cx="3836322" cy="125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5332" y="359833"/>
            <a:ext cx="5317067" cy="527896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What new information do you have in this image?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How and why have you changed your opinion about what is in this image?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What do you think is going to happen next?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Do you think this is in Nevada?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basqu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" r="81242" b="43282"/>
          <a:stretch/>
        </p:blipFill>
        <p:spPr>
          <a:xfrm>
            <a:off x="445170" y="12701"/>
            <a:ext cx="1270045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50" y="529167"/>
            <a:ext cx="5454650" cy="510963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What new information do you have now?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What do you think this is an image of? What is going to be in the rest of the image?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basqu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9" r="81528"/>
          <a:stretch/>
        </p:blipFill>
        <p:spPr>
          <a:xfrm>
            <a:off x="445171" y="12700"/>
            <a:ext cx="124386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3082" y="656167"/>
            <a:ext cx="5539317" cy="498263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What type of source do you think this is? Why, use evidence in your answer.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Do you think this is a primary or secondary source? Why?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basqu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72"/>
          <a:stretch/>
        </p:blipFill>
        <p:spPr>
          <a:xfrm>
            <a:off x="0" y="12700"/>
            <a:ext cx="1675936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667" y="391583"/>
            <a:ext cx="4646083" cy="524721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Why do you think this dog is in the painting?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Use evidence to describe what you think the rest of the painting will look like.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basqu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58" t="52534"/>
          <a:stretch/>
        </p:blipFill>
        <p:spPr>
          <a:xfrm>
            <a:off x="5619750" y="3600450"/>
            <a:ext cx="3524250" cy="32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417" y="359833"/>
            <a:ext cx="8138583" cy="233891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What new information do you have from this painting?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What do you think is happening in this picture?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basqu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31"/>
          <a:stretch/>
        </p:blipFill>
        <p:spPr>
          <a:xfrm>
            <a:off x="0" y="2698750"/>
            <a:ext cx="9144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asq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1"/>
            <a:ext cx="9144000" cy="576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9266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What inferences can you make about the person in this picture? </a:t>
            </a:r>
          </a:p>
          <a:p>
            <a:r>
              <a:rPr lang="en-US" sz="2400" dirty="0" smtClean="0"/>
              <a:t>2. Write a title for this painting.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66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asq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1"/>
            <a:ext cx="9144000" cy="5924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67" y="6064250"/>
            <a:ext cx="892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mural was painted by </a:t>
            </a:r>
            <a:r>
              <a:rPr lang="en-US" smtClean="0"/>
              <a:t>Don Grey (2001), </a:t>
            </a:r>
            <a:r>
              <a:rPr lang="en-US" dirty="0" smtClean="0"/>
              <a:t>it was painted on a brick wall in Ely</a:t>
            </a:r>
            <a:r>
              <a:rPr lang="en-US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n gra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282" r="-52282"/>
          <a:stretch>
            <a:fillRect/>
          </a:stretch>
        </p:blipFill>
        <p:spPr>
          <a:xfrm>
            <a:off x="326267" y="392484"/>
            <a:ext cx="8229600" cy="6034505"/>
          </a:xfrm>
        </p:spPr>
      </p:pic>
    </p:spTree>
    <p:extLst>
      <p:ext uri="{BB962C8B-B14F-4D97-AF65-F5344CB8AC3E}">
        <p14:creationId xmlns:p14="http://schemas.microsoft.com/office/powerpoint/2010/main" val="3610453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222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wcsd</dc:creator>
  <cp:lastModifiedBy>Anderson, Katie</cp:lastModifiedBy>
  <cp:revision>5</cp:revision>
  <dcterms:created xsi:type="dcterms:W3CDTF">2015-01-15T00:56:11Z</dcterms:created>
  <dcterms:modified xsi:type="dcterms:W3CDTF">2015-05-19T17:06:51Z</dcterms:modified>
</cp:coreProperties>
</file>