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73E5D1-7E8C-440B-A29C-40535684142A}"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3022283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3E5D1-7E8C-440B-A29C-40535684142A}"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113426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3E5D1-7E8C-440B-A29C-40535684142A}"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236994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3E5D1-7E8C-440B-A29C-40535684142A}"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303503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3E5D1-7E8C-440B-A29C-40535684142A}"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35479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73E5D1-7E8C-440B-A29C-40535684142A}"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215097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73E5D1-7E8C-440B-A29C-40535684142A}" type="datetimeFigureOut">
              <a:rPr lang="en-US" smtClean="0"/>
              <a:t>7/29/2014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162675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73E5D1-7E8C-440B-A29C-40535684142A}" type="datetimeFigureOut">
              <a:rPr lang="en-US" smtClean="0"/>
              <a:t>7/29/2014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4356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3E5D1-7E8C-440B-A29C-40535684142A}" type="datetimeFigureOut">
              <a:rPr lang="en-US" smtClean="0"/>
              <a:t>7/29/2014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150756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3E5D1-7E8C-440B-A29C-40535684142A}"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300071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3E5D1-7E8C-440B-A29C-40535684142A}"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4E77-17E4-4CB0-8B52-536DEC359F05}" type="slidenum">
              <a:rPr lang="en-US" smtClean="0"/>
              <a:t>‹#›</a:t>
            </a:fld>
            <a:endParaRPr lang="en-US"/>
          </a:p>
        </p:txBody>
      </p:sp>
    </p:spTree>
    <p:extLst>
      <p:ext uri="{BB962C8B-B14F-4D97-AF65-F5344CB8AC3E}">
        <p14:creationId xmlns:p14="http://schemas.microsoft.com/office/powerpoint/2010/main" val="10634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3E5D1-7E8C-440B-A29C-40535684142A}" type="datetimeFigureOut">
              <a:rPr lang="en-US" smtClean="0"/>
              <a:t>7/29/2014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B4E77-17E4-4CB0-8B52-536DEC359F05}" type="slidenum">
              <a:rPr lang="en-US" smtClean="0"/>
              <a:t>‹#›</a:t>
            </a:fld>
            <a:endParaRPr lang="en-US"/>
          </a:p>
        </p:txBody>
      </p:sp>
    </p:spTree>
    <p:extLst>
      <p:ext uri="{BB962C8B-B14F-4D97-AF65-F5344CB8AC3E}">
        <p14:creationId xmlns:p14="http://schemas.microsoft.com/office/powerpoint/2010/main" val="1297348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7686" t="20267" r="31225" b="67733"/>
          <a:stretch/>
        </p:blipFill>
        <p:spPr>
          <a:xfrm>
            <a:off x="4413379" y="1418253"/>
            <a:ext cx="1446245" cy="839756"/>
          </a:xfrm>
          <a:prstGeom prst="rect">
            <a:avLst/>
          </a:prstGeom>
        </p:spPr>
      </p:pic>
      <p:sp>
        <p:nvSpPr>
          <p:cNvPr id="3" name="TextBox 2"/>
          <p:cNvSpPr txBox="1"/>
          <p:nvPr/>
        </p:nvSpPr>
        <p:spPr>
          <a:xfrm>
            <a:off x="1981200" y="3962400"/>
            <a:ext cx="2590800"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What symbol is portrayed here?</a:t>
            </a:r>
          </a:p>
          <a:p>
            <a:endParaRPr lang="en-US" sz="2400" dirty="0"/>
          </a:p>
          <a:p>
            <a:r>
              <a:rPr lang="en-US" sz="2400" dirty="0" smtClean="0"/>
              <a:t>What does this symbol often represent?</a:t>
            </a:r>
            <a:endParaRPr lang="en-US" sz="2400" dirty="0"/>
          </a:p>
        </p:txBody>
      </p:sp>
    </p:spTree>
    <p:extLst>
      <p:ext uri="{BB962C8B-B14F-4D97-AF65-F5344CB8AC3E}">
        <p14:creationId xmlns:p14="http://schemas.microsoft.com/office/powerpoint/2010/main" val="184532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3266" t="20272" r="31225" b="59048"/>
          <a:stretch/>
        </p:blipFill>
        <p:spPr>
          <a:xfrm>
            <a:off x="3424335" y="1390261"/>
            <a:ext cx="2435290" cy="1418254"/>
          </a:xfrm>
          <a:prstGeom prst="rect">
            <a:avLst/>
          </a:prstGeom>
        </p:spPr>
      </p:pic>
      <p:sp>
        <p:nvSpPr>
          <p:cNvPr id="2" name="TextBox 1"/>
          <p:cNvSpPr txBox="1"/>
          <p:nvPr/>
        </p:nvSpPr>
        <p:spPr>
          <a:xfrm>
            <a:off x="2590800" y="3733800"/>
            <a:ext cx="2438400"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dirty="0" smtClean="0"/>
              <a:t>What has been revealed?</a:t>
            </a:r>
          </a:p>
          <a:p>
            <a:endParaRPr lang="en-US" sz="2400" dirty="0"/>
          </a:p>
          <a:p>
            <a:r>
              <a:rPr lang="en-US" sz="2400" dirty="0" smtClean="0"/>
              <a:t>What do you notice about this picture?</a:t>
            </a:r>
            <a:endParaRPr lang="en-US" sz="2400" dirty="0"/>
          </a:p>
        </p:txBody>
      </p:sp>
    </p:spTree>
    <p:extLst>
      <p:ext uri="{BB962C8B-B14F-4D97-AF65-F5344CB8AC3E}">
        <p14:creationId xmlns:p14="http://schemas.microsoft.com/office/powerpoint/2010/main" val="3861486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5714" t="19592" r="36259" b="44491"/>
          <a:stretch/>
        </p:blipFill>
        <p:spPr>
          <a:xfrm>
            <a:off x="3592286" y="1343608"/>
            <a:ext cx="1922106" cy="2463282"/>
          </a:xfrm>
          <a:prstGeom prst="rect">
            <a:avLst/>
          </a:prstGeom>
        </p:spPr>
      </p:pic>
      <p:sp>
        <p:nvSpPr>
          <p:cNvPr id="2" name="TextBox 1"/>
          <p:cNvSpPr txBox="1"/>
          <p:nvPr/>
        </p:nvSpPr>
        <p:spPr>
          <a:xfrm>
            <a:off x="838200" y="4191000"/>
            <a:ext cx="3657600"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t>What details do you notice now?</a:t>
            </a:r>
          </a:p>
        </p:txBody>
      </p:sp>
    </p:spTree>
    <p:extLst>
      <p:ext uri="{BB962C8B-B14F-4D97-AF65-F5344CB8AC3E}">
        <p14:creationId xmlns:p14="http://schemas.microsoft.com/office/powerpoint/2010/main" val="523446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5579" t="26530" r="24558" b="22993"/>
          <a:stretch/>
        </p:blipFill>
        <p:spPr>
          <a:xfrm>
            <a:off x="3582955" y="1819469"/>
            <a:ext cx="2733870" cy="3461658"/>
          </a:xfrm>
          <a:prstGeom prst="rect">
            <a:avLst/>
          </a:prstGeom>
        </p:spPr>
      </p:pic>
      <p:sp>
        <p:nvSpPr>
          <p:cNvPr id="2" name="TextBox 1"/>
          <p:cNvSpPr txBox="1"/>
          <p:nvPr/>
        </p:nvSpPr>
        <p:spPr>
          <a:xfrm>
            <a:off x="762000" y="1143000"/>
            <a:ext cx="2438400"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What new details do you notice?</a:t>
            </a:r>
          </a:p>
          <a:p>
            <a:endParaRPr lang="en-US" sz="2400" dirty="0"/>
          </a:p>
          <a:p>
            <a:r>
              <a:rPr lang="en-US" sz="2400" dirty="0" smtClean="0"/>
              <a:t>What type of life style is portrayed?</a:t>
            </a:r>
            <a:endParaRPr lang="en-US" sz="2400" dirty="0"/>
          </a:p>
        </p:txBody>
      </p:sp>
    </p:spTree>
    <p:extLst>
      <p:ext uri="{BB962C8B-B14F-4D97-AF65-F5344CB8AC3E}">
        <p14:creationId xmlns:p14="http://schemas.microsoft.com/office/powerpoint/2010/main" val="823476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9796" t="33605" r="56258" b="36871"/>
          <a:stretch/>
        </p:blipFill>
        <p:spPr>
          <a:xfrm>
            <a:off x="2500604" y="2304661"/>
            <a:ext cx="1642188" cy="2024744"/>
          </a:xfrm>
          <a:prstGeom prst="rect">
            <a:avLst/>
          </a:prstGeom>
        </p:spPr>
      </p:pic>
      <p:sp>
        <p:nvSpPr>
          <p:cNvPr id="2" name="TextBox 1"/>
          <p:cNvSpPr txBox="1"/>
          <p:nvPr/>
        </p:nvSpPr>
        <p:spPr>
          <a:xfrm>
            <a:off x="5334000" y="1447800"/>
            <a:ext cx="1676400" cy="156966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t>Hmmm… What’s going on here?</a:t>
            </a:r>
            <a:endParaRPr lang="en-US" sz="2400" dirty="0"/>
          </a:p>
        </p:txBody>
      </p:sp>
    </p:spTree>
    <p:extLst>
      <p:ext uri="{BB962C8B-B14F-4D97-AF65-F5344CB8AC3E}">
        <p14:creationId xmlns:p14="http://schemas.microsoft.com/office/powerpoint/2010/main" val="2366035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3061" t="69932" r="21701" b="13605"/>
          <a:stretch/>
        </p:blipFill>
        <p:spPr>
          <a:xfrm>
            <a:off x="2724538" y="4795934"/>
            <a:ext cx="3788229" cy="1129005"/>
          </a:xfrm>
          <a:prstGeom prst="rect">
            <a:avLst/>
          </a:prstGeom>
        </p:spPr>
      </p:pic>
      <p:sp>
        <p:nvSpPr>
          <p:cNvPr id="2" name="TextBox 1"/>
          <p:cNvSpPr txBox="1"/>
          <p:nvPr/>
        </p:nvSpPr>
        <p:spPr>
          <a:xfrm>
            <a:off x="2743200" y="1676400"/>
            <a:ext cx="3810000" cy="193899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t>How do these words provide clues for:</a:t>
            </a:r>
          </a:p>
          <a:p>
            <a:pPr marL="342900" indent="-342900">
              <a:buFont typeface="Arial"/>
              <a:buChar char="•"/>
            </a:pPr>
            <a:r>
              <a:rPr lang="en-US" sz="2400" dirty="0"/>
              <a:t>t</a:t>
            </a:r>
            <a:r>
              <a:rPr lang="en-US" sz="2400" dirty="0" smtClean="0"/>
              <a:t>he type of document this is.</a:t>
            </a:r>
          </a:p>
          <a:p>
            <a:pPr marL="342900" indent="-342900">
              <a:buFont typeface="Arial"/>
              <a:buChar char="•"/>
            </a:pPr>
            <a:r>
              <a:rPr lang="en-US" sz="2400" dirty="0"/>
              <a:t>t</a:t>
            </a:r>
            <a:r>
              <a:rPr lang="en-US" sz="2400" dirty="0" smtClean="0"/>
              <a:t>he audience?</a:t>
            </a:r>
            <a:endParaRPr lang="en-US" sz="2400" dirty="0"/>
          </a:p>
        </p:txBody>
      </p:sp>
    </p:spTree>
    <p:extLst>
      <p:ext uri="{BB962C8B-B14F-4D97-AF65-F5344CB8AC3E}">
        <p14:creationId xmlns:p14="http://schemas.microsoft.com/office/powerpoint/2010/main" val="553462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04" b="27211"/>
          <a:stretch/>
        </p:blipFill>
        <p:spPr>
          <a:xfrm>
            <a:off x="1129004" y="0"/>
            <a:ext cx="6871995" cy="4991878"/>
          </a:xfrm>
          <a:prstGeom prst="rect">
            <a:avLst/>
          </a:prstGeom>
        </p:spPr>
      </p:pic>
      <p:sp>
        <p:nvSpPr>
          <p:cNvPr id="2" name="TextBox 1"/>
          <p:cNvSpPr txBox="1"/>
          <p:nvPr/>
        </p:nvSpPr>
        <p:spPr>
          <a:xfrm>
            <a:off x="381000" y="4926265"/>
            <a:ext cx="8534400"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A lot has now been revealed.  What new details do you notice?</a:t>
            </a:r>
          </a:p>
          <a:p>
            <a:endParaRPr lang="en-US" sz="2400" dirty="0"/>
          </a:p>
          <a:p>
            <a:r>
              <a:rPr lang="en-US" sz="2400" dirty="0" smtClean="0"/>
              <a:t>What state do you believe is represented here?</a:t>
            </a:r>
          </a:p>
          <a:p>
            <a:endParaRPr lang="en-US" sz="2400" dirty="0"/>
          </a:p>
          <a:p>
            <a:r>
              <a:rPr lang="en-US" sz="2400" dirty="0" smtClean="0"/>
              <a:t>How many stars are present? What might that represent?</a:t>
            </a:r>
            <a:endParaRPr lang="en-US" sz="2400" dirty="0"/>
          </a:p>
        </p:txBody>
      </p:sp>
      <p:sp>
        <p:nvSpPr>
          <p:cNvPr id="5" name="Right Arrow 4"/>
          <p:cNvSpPr/>
          <p:nvPr/>
        </p:nvSpPr>
        <p:spPr>
          <a:xfrm>
            <a:off x="152400" y="1447800"/>
            <a:ext cx="2057400" cy="1981200"/>
          </a:xfrm>
          <a:prstGeom prst="rightArrow">
            <a:avLst/>
          </a:prstGeom>
          <a:no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058079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63684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
            <a:ext cx="2286000" cy="2286000"/>
          </a:xfrm>
          <a:prstGeom prst="rect">
            <a:avLst/>
          </a:prstGeom>
        </p:spPr>
      </p:pic>
      <p:sp>
        <p:nvSpPr>
          <p:cNvPr id="2" name="TextBox 1"/>
          <p:cNvSpPr txBox="1"/>
          <p:nvPr/>
        </p:nvSpPr>
        <p:spPr>
          <a:xfrm>
            <a:off x="533400" y="2895600"/>
            <a:ext cx="8229600" cy="3416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In the foreground, there are two large mountains, at the base of which, on the right, is located a quartz mill, and on the left, a tunnel, penetrating the silver leads of the mountain, with a miner running out a carload of ore, and a team loaded with ore for the mill. Immediately in the foreground, there are emblems indicative of the agricultural resources of the State including a plow, a sheaf, and a sickle. In the middle ground, there is a railroad train passing a mountain gorge and a telegraph line extending along the line of the railroad. In the extreme background, there is a range of snow-clad mountains, with the rising sun in the east. Thirty-six stars (to signify Nevada as the 36th state to join the Union) and the motto, "All for Our Country," encircle the entire illustration. In an outer circle, the words "The Great Seal of the State of Nevada" are engraved, with "Nevada" at the base of the seal and separated from the other words by two groups of three stars each</a:t>
            </a:r>
            <a:r>
              <a:rPr lang="en-US" dirty="0" smtClean="0"/>
              <a:t>.    (</a:t>
            </a:r>
            <a:r>
              <a:rPr lang="en-US" dirty="0" err="1" smtClean="0"/>
              <a:t>www.nv.gov</a:t>
            </a:r>
            <a:r>
              <a:rPr lang="en-US" dirty="0" smtClean="0"/>
              <a:t>)</a:t>
            </a:r>
            <a:endParaRPr lang="en-US" dirty="0"/>
          </a:p>
        </p:txBody>
      </p:sp>
    </p:spTree>
    <p:extLst>
      <p:ext uri="{BB962C8B-B14F-4D97-AF65-F5344CB8AC3E}">
        <p14:creationId xmlns:p14="http://schemas.microsoft.com/office/powerpoint/2010/main" val="3343831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320</Words>
  <Application>Microsoft Office PowerPoint</Application>
  <PresentationFormat>On-screen Show (4:3)</PresentationFormat>
  <Paragraphs>20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Orr, Angela</dc:creator>
  <cp:lastModifiedBy>Anderson, Katie</cp:lastModifiedBy>
  <cp:revision>5</cp:revision>
  <dcterms:created xsi:type="dcterms:W3CDTF">2014-07-23T21:23:55Z</dcterms:created>
  <dcterms:modified xsi:type="dcterms:W3CDTF">2014-07-29T18:33:01Z</dcterms:modified>
</cp:coreProperties>
</file>