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67" r:id="rId4"/>
    <p:sldId id="256" r:id="rId5"/>
    <p:sldId id="257" r:id="rId6"/>
    <p:sldId id="258" r:id="rId7"/>
    <p:sldId id="259" r:id="rId8"/>
    <p:sldId id="265" r:id="rId9"/>
    <p:sldId id="262" r:id="rId10"/>
    <p:sldId id="268"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43DF1E-DD6D-4232-9CCE-CCB81EDA1706}"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51739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3DF1E-DD6D-4232-9CCE-CCB81EDA1706}"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83355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3DF1E-DD6D-4232-9CCE-CCB81EDA1706}"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12847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3DF1E-DD6D-4232-9CCE-CCB81EDA1706}"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237498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3DF1E-DD6D-4232-9CCE-CCB81EDA1706}"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46298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43DF1E-DD6D-4232-9CCE-CCB81EDA1706}"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65360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43DF1E-DD6D-4232-9CCE-CCB81EDA1706}"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249957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3DF1E-DD6D-4232-9CCE-CCB81EDA1706}"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642905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3DF1E-DD6D-4232-9CCE-CCB81EDA1706}"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310681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3DF1E-DD6D-4232-9CCE-CCB81EDA1706}"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220876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3DF1E-DD6D-4232-9CCE-CCB81EDA1706}"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D477-0887-47F3-97F6-CAD17291E0A0}" type="slidenum">
              <a:rPr lang="en-US" smtClean="0"/>
              <a:t>‹#›</a:t>
            </a:fld>
            <a:endParaRPr lang="en-US"/>
          </a:p>
        </p:txBody>
      </p:sp>
    </p:spTree>
    <p:extLst>
      <p:ext uri="{BB962C8B-B14F-4D97-AF65-F5344CB8AC3E}">
        <p14:creationId xmlns:p14="http://schemas.microsoft.com/office/powerpoint/2010/main" val="98707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3DF1E-DD6D-4232-9CCE-CCB81EDA1706}" type="datetimeFigureOut">
              <a:rPr lang="en-US" smtClean="0"/>
              <a:t>4/19/2016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FD477-0887-47F3-97F6-CAD17291E0A0}" type="slidenum">
              <a:rPr lang="en-US" smtClean="0"/>
              <a:t>‹#›</a:t>
            </a:fld>
            <a:endParaRPr lang="en-US"/>
          </a:p>
        </p:txBody>
      </p:sp>
    </p:spTree>
    <p:extLst>
      <p:ext uri="{BB962C8B-B14F-4D97-AF65-F5344CB8AC3E}">
        <p14:creationId xmlns:p14="http://schemas.microsoft.com/office/powerpoint/2010/main" val="389124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Zoom In</a:t>
            </a:r>
            <a:endParaRPr lang="en-US" dirty="0"/>
          </a:p>
        </p:txBody>
      </p:sp>
      <p:sp>
        <p:nvSpPr>
          <p:cNvPr id="3" name="Subtitle 2"/>
          <p:cNvSpPr>
            <a:spLocks noGrp="1"/>
          </p:cNvSpPr>
          <p:nvPr>
            <p:ph type="subTitle" idx="1"/>
          </p:nvPr>
        </p:nvSpPr>
        <p:spPr/>
        <p:txBody>
          <a:bodyPr/>
          <a:lstStyle/>
          <a:p>
            <a:r>
              <a:rPr lang="en-US" dirty="0" smtClean="0"/>
              <a:t>Domain 10 Colonial Towns and Townspeople</a:t>
            </a:r>
          </a:p>
          <a:p>
            <a:r>
              <a:rPr lang="en-US" dirty="0" smtClean="0"/>
              <a:t>Core Knowledge</a:t>
            </a:r>
            <a:endParaRPr lang="en-US" dirty="0"/>
          </a:p>
        </p:txBody>
      </p:sp>
    </p:spTree>
    <p:extLst>
      <p:ext uri="{BB962C8B-B14F-4D97-AF65-F5344CB8AC3E}">
        <p14:creationId xmlns:p14="http://schemas.microsoft.com/office/powerpoint/2010/main" val="377750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038" y="-45441"/>
            <a:ext cx="8983238" cy="5790634"/>
          </a:xfrm>
          <a:prstGeom prst="rect">
            <a:avLst/>
          </a:prstGeom>
        </p:spPr>
      </p:pic>
      <p:sp>
        <p:nvSpPr>
          <p:cNvPr id="4" name="TextBox 3"/>
          <p:cNvSpPr txBox="1"/>
          <p:nvPr/>
        </p:nvSpPr>
        <p:spPr>
          <a:xfrm>
            <a:off x="250166" y="923026"/>
            <a:ext cx="2441276" cy="2308324"/>
          </a:xfrm>
          <a:prstGeom prst="rect">
            <a:avLst/>
          </a:prstGeom>
          <a:noFill/>
        </p:spPr>
        <p:txBody>
          <a:bodyPr wrap="square" rtlCol="0">
            <a:spAutoFit/>
          </a:bodyPr>
          <a:lstStyle/>
          <a:p>
            <a:r>
              <a:rPr lang="en-US" sz="2400" dirty="0" smtClean="0"/>
              <a:t>Discuss with a partner how this bedroom is similar and different from your bedroom.</a:t>
            </a:r>
            <a:endParaRPr lang="en-US" sz="2400" dirty="0"/>
          </a:p>
        </p:txBody>
      </p:sp>
    </p:spTree>
    <p:extLst>
      <p:ext uri="{BB962C8B-B14F-4D97-AF65-F5344CB8AC3E}">
        <p14:creationId xmlns:p14="http://schemas.microsoft.com/office/powerpoint/2010/main" val="17700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038" y="-45441"/>
            <a:ext cx="8983238" cy="5790634"/>
          </a:xfrm>
          <a:prstGeom prst="rect">
            <a:avLst/>
          </a:prstGeom>
        </p:spPr>
      </p:pic>
      <p:sp>
        <p:nvSpPr>
          <p:cNvPr id="4" name="TextBox 3"/>
          <p:cNvSpPr txBox="1"/>
          <p:nvPr/>
        </p:nvSpPr>
        <p:spPr>
          <a:xfrm>
            <a:off x="120770" y="483079"/>
            <a:ext cx="2648309" cy="5816977"/>
          </a:xfrm>
          <a:prstGeom prst="rect">
            <a:avLst/>
          </a:prstGeom>
          <a:noFill/>
        </p:spPr>
        <p:txBody>
          <a:bodyPr wrap="square" rtlCol="0">
            <a:spAutoFit/>
          </a:bodyPr>
          <a:lstStyle/>
          <a:p>
            <a:r>
              <a:rPr lang="en-US" sz="2400" dirty="0" smtClean="0"/>
              <a:t>This photograph shows a bedroom in colonial times, women had to make their own thread and cloth before they could sew anything! The spinning wheel is the tool women used to make the thread and cloth. </a:t>
            </a:r>
            <a:r>
              <a:rPr lang="en-US" sz="1400" dirty="0" smtClean="0"/>
              <a:t>(Colonial Towns and Townspeople Tell it Again! Read-Aloud Anthology Core Knowledge Language Arts, pg.17)</a:t>
            </a:r>
          </a:p>
          <a:p>
            <a:endParaRPr lang="en-US" dirty="0"/>
          </a:p>
        </p:txBody>
      </p:sp>
    </p:spTree>
    <p:extLst>
      <p:ext uri="{BB962C8B-B14F-4D97-AF65-F5344CB8AC3E}">
        <p14:creationId xmlns:p14="http://schemas.microsoft.com/office/powerpoint/2010/main" val="78146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lgerian" panose="04020705040A02060702" pitchFamily="82" charset="0"/>
              </a:rPr>
              <a:t>Zoom-In </a:t>
            </a:r>
            <a:endParaRPr lang="en-US" dirty="0">
              <a:latin typeface="Algerian" panose="04020705040A02060702"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This Zoom-In is designed as a supplement to Domain 10 Colonial Towns and Townspeople (Core Knowledge) for kindergarten</a:t>
            </a:r>
          </a:p>
          <a:p>
            <a:endParaRPr lang="en-US" dirty="0" smtClean="0"/>
          </a:p>
          <a:p>
            <a:r>
              <a:rPr lang="en-US" dirty="0" smtClean="0"/>
              <a:t>The purpose is to get students to think more critically about what they observe and have rich conversation based on those observations</a:t>
            </a:r>
          </a:p>
          <a:p>
            <a:pPr marL="0" indent="0">
              <a:buNone/>
            </a:pPr>
            <a:endParaRPr lang="en-US" dirty="0" smtClean="0"/>
          </a:p>
          <a:p>
            <a:r>
              <a:rPr lang="en-US" dirty="0" smtClean="0"/>
              <a:t>The expectation is that students will use evidence from each picture to support their thinking, students should have some different perspectives and this will foster those rich conversations</a:t>
            </a:r>
          </a:p>
          <a:p>
            <a:endParaRPr lang="en-US" dirty="0"/>
          </a:p>
          <a:p>
            <a:r>
              <a:rPr lang="en-US" dirty="0" smtClean="0"/>
              <a:t>This is a hook to the unit, students should not have seen this picture before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7206">
            <a:off x="2742209" y="1539"/>
            <a:ext cx="1466479" cy="1875094"/>
          </a:xfrm>
          <a:prstGeom prst="rect">
            <a:avLst/>
          </a:prstGeom>
        </p:spPr>
      </p:pic>
    </p:spTree>
    <p:extLst>
      <p:ext uri="{BB962C8B-B14F-4D97-AF65-F5344CB8AC3E}">
        <p14:creationId xmlns:p14="http://schemas.microsoft.com/office/powerpoint/2010/main" val="511822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teacher information only</a:t>
            </a:r>
            <a:endParaRPr lang="en-US" dirty="0"/>
          </a:p>
        </p:txBody>
      </p:sp>
      <p:sp>
        <p:nvSpPr>
          <p:cNvPr id="3" name="Content Placeholder 2"/>
          <p:cNvSpPr>
            <a:spLocks noGrp="1"/>
          </p:cNvSpPr>
          <p:nvPr>
            <p:ph idx="1"/>
          </p:nvPr>
        </p:nvSpPr>
        <p:spPr/>
        <p:txBody>
          <a:bodyPr/>
          <a:lstStyle/>
          <a:p>
            <a:r>
              <a:rPr lang="en-US" dirty="0" smtClean="0"/>
              <a:t>Do not say this to the students</a:t>
            </a:r>
          </a:p>
          <a:p>
            <a:pPr marL="0" indent="0">
              <a:buNone/>
            </a:pPr>
            <a:r>
              <a:rPr lang="en-US" dirty="0" smtClean="0"/>
              <a:t> </a:t>
            </a:r>
          </a:p>
          <a:p>
            <a:r>
              <a:rPr lang="en-US" dirty="0" smtClean="0"/>
              <a:t>This is a primary source document  depicting a bedroom from colonial times, the photograph was taken in modern times.</a:t>
            </a:r>
          </a:p>
          <a:p>
            <a:endParaRPr lang="en-US" dirty="0"/>
          </a:p>
        </p:txBody>
      </p:sp>
    </p:spTree>
    <p:extLst>
      <p:ext uri="{BB962C8B-B14F-4D97-AF65-F5344CB8AC3E}">
        <p14:creationId xmlns:p14="http://schemas.microsoft.com/office/powerpoint/2010/main" val="199920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9064" t="32" r="62107" b="72805"/>
          <a:stretch/>
        </p:blipFill>
        <p:spPr>
          <a:xfrm>
            <a:off x="1777042" y="155275"/>
            <a:ext cx="3053750" cy="1854680"/>
          </a:xfrm>
          <a:prstGeom prst="rect">
            <a:avLst/>
          </a:prstGeom>
        </p:spPr>
      </p:pic>
      <p:sp>
        <p:nvSpPr>
          <p:cNvPr id="5" name="TextBox 4"/>
          <p:cNvSpPr txBox="1"/>
          <p:nvPr/>
        </p:nvSpPr>
        <p:spPr>
          <a:xfrm>
            <a:off x="1820174" y="2743200"/>
            <a:ext cx="6021237" cy="830997"/>
          </a:xfrm>
          <a:prstGeom prst="rect">
            <a:avLst/>
          </a:prstGeom>
          <a:noFill/>
        </p:spPr>
        <p:txBody>
          <a:bodyPr wrap="square" rtlCol="0">
            <a:spAutoFit/>
          </a:bodyPr>
          <a:lstStyle/>
          <a:p>
            <a:r>
              <a:rPr lang="en-US" sz="2400" dirty="0" smtClean="0"/>
              <a:t>What do you think this is a picture of? Why do you think that?</a:t>
            </a:r>
            <a:endParaRPr lang="en-US" sz="2400" dirty="0"/>
          </a:p>
        </p:txBody>
      </p:sp>
    </p:spTree>
    <p:extLst>
      <p:ext uri="{BB962C8B-B14F-4D97-AF65-F5344CB8AC3E}">
        <p14:creationId xmlns:p14="http://schemas.microsoft.com/office/powerpoint/2010/main" val="307588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33984" b="76939"/>
          <a:stretch/>
        </p:blipFill>
        <p:spPr>
          <a:xfrm>
            <a:off x="4433976" y="29888"/>
            <a:ext cx="6992887" cy="1574625"/>
          </a:xfrm>
          <a:prstGeom prst="rect">
            <a:avLst/>
          </a:prstGeom>
        </p:spPr>
      </p:pic>
      <p:sp>
        <p:nvSpPr>
          <p:cNvPr id="3" name="TextBox 2"/>
          <p:cNvSpPr txBox="1"/>
          <p:nvPr/>
        </p:nvSpPr>
        <p:spPr>
          <a:xfrm>
            <a:off x="3778370" y="2820838"/>
            <a:ext cx="6116128" cy="1107996"/>
          </a:xfrm>
          <a:prstGeom prst="rect">
            <a:avLst/>
          </a:prstGeom>
          <a:noFill/>
        </p:spPr>
        <p:txBody>
          <a:bodyPr wrap="square" rtlCol="0">
            <a:spAutoFit/>
          </a:bodyPr>
          <a:lstStyle/>
          <a:p>
            <a:endParaRPr lang="en-US" dirty="0" smtClean="0"/>
          </a:p>
          <a:p>
            <a:r>
              <a:rPr lang="en-US" sz="2400" dirty="0" smtClean="0"/>
              <a:t>Based on the added detail has your thinking changed? What do you think this is now? </a:t>
            </a:r>
            <a:endParaRPr lang="en-US" sz="2400" dirty="0"/>
          </a:p>
        </p:txBody>
      </p:sp>
    </p:spTree>
    <p:extLst>
      <p:ext uri="{BB962C8B-B14F-4D97-AF65-F5344CB8AC3E}">
        <p14:creationId xmlns:p14="http://schemas.microsoft.com/office/powerpoint/2010/main" val="212498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72748" t="-218"/>
          <a:stretch/>
        </p:blipFill>
        <p:spPr>
          <a:xfrm>
            <a:off x="8505645" y="-8626"/>
            <a:ext cx="2886714" cy="6843055"/>
          </a:xfrm>
          <a:prstGeom prst="rect">
            <a:avLst/>
          </a:prstGeom>
        </p:spPr>
      </p:pic>
      <p:sp>
        <p:nvSpPr>
          <p:cNvPr id="3" name="TextBox 2"/>
          <p:cNvSpPr txBox="1"/>
          <p:nvPr/>
        </p:nvSpPr>
        <p:spPr>
          <a:xfrm>
            <a:off x="2467154" y="1621766"/>
            <a:ext cx="4787661" cy="1938992"/>
          </a:xfrm>
          <a:prstGeom prst="rect">
            <a:avLst/>
          </a:prstGeom>
          <a:noFill/>
        </p:spPr>
        <p:txBody>
          <a:bodyPr wrap="square" rtlCol="0">
            <a:spAutoFit/>
          </a:bodyPr>
          <a:lstStyle/>
          <a:p>
            <a:r>
              <a:rPr lang="en-US" sz="2400" dirty="0" smtClean="0"/>
              <a:t>Discuss with a partner, what items were added to the pictures? What do you think the candles are used for? What do you notice about the furniture?</a:t>
            </a:r>
            <a:endParaRPr lang="en-US" sz="2400" dirty="0"/>
          </a:p>
        </p:txBody>
      </p:sp>
    </p:spTree>
    <p:extLst>
      <p:ext uri="{BB962C8B-B14F-4D97-AF65-F5344CB8AC3E}">
        <p14:creationId xmlns:p14="http://schemas.microsoft.com/office/powerpoint/2010/main" val="255788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49376" t="43746" r="26437" b="1803"/>
          <a:stretch/>
        </p:blipFill>
        <p:spPr>
          <a:xfrm>
            <a:off x="6029863" y="2993365"/>
            <a:ext cx="2562045" cy="3717985"/>
          </a:xfrm>
          <a:prstGeom prst="rect">
            <a:avLst/>
          </a:prstGeom>
        </p:spPr>
      </p:pic>
      <p:sp>
        <p:nvSpPr>
          <p:cNvPr id="3" name="TextBox 2"/>
          <p:cNvSpPr txBox="1"/>
          <p:nvPr/>
        </p:nvSpPr>
        <p:spPr>
          <a:xfrm>
            <a:off x="1078302" y="1552755"/>
            <a:ext cx="4744528" cy="1200329"/>
          </a:xfrm>
          <a:prstGeom prst="rect">
            <a:avLst/>
          </a:prstGeom>
          <a:noFill/>
        </p:spPr>
        <p:txBody>
          <a:bodyPr wrap="square" rtlCol="0">
            <a:spAutoFit/>
          </a:bodyPr>
          <a:lstStyle/>
          <a:p>
            <a:r>
              <a:rPr lang="en-US" sz="2400" dirty="0" smtClean="0"/>
              <a:t>What would you use these items for? What type of room do you think this is?</a:t>
            </a:r>
            <a:endParaRPr lang="en-US" sz="2400" dirty="0"/>
          </a:p>
        </p:txBody>
      </p:sp>
    </p:spTree>
    <p:extLst>
      <p:ext uri="{BB962C8B-B14F-4D97-AF65-F5344CB8AC3E}">
        <p14:creationId xmlns:p14="http://schemas.microsoft.com/office/powerpoint/2010/main" val="10043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604" t="28166" r="56310" b="-97"/>
          <a:stretch/>
        </p:blipFill>
        <p:spPr>
          <a:xfrm>
            <a:off x="1518249" y="2078965"/>
            <a:ext cx="4304582" cy="4632385"/>
          </a:xfrm>
          <a:prstGeom prst="rect">
            <a:avLst/>
          </a:prstGeom>
        </p:spPr>
      </p:pic>
      <p:sp>
        <p:nvSpPr>
          <p:cNvPr id="3" name="TextBox 2"/>
          <p:cNvSpPr txBox="1"/>
          <p:nvPr/>
        </p:nvSpPr>
        <p:spPr>
          <a:xfrm>
            <a:off x="6254151" y="2078965"/>
            <a:ext cx="5555411" cy="1569660"/>
          </a:xfrm>
          <a:prstGeom prst="rect">
            <a:avLst/>
          </a:prstGeom>
          <a:noFill/>
        </p:spPr>
        <p:txBody>
          <a:bodyPr wrap="square" rtlCol="0">
            <a:spAutoFit/>
          </a:bodyPr>
          <a:lstStyle/>
          <a:p>
            <a:r>
              <a:rPr lang="en-US" sz="2400" dirty="0" smtClean="0"/>
              <a:t>What do you think this tool is used for? What evidence from the picture supports your thinking? What else do you notice about this picture?</a:t>
            </a:r>
            <a:endParaRPr lang="en-US" sz="2400" dirty="0"/>
          </a:p>
        </p:txBody>
      </p:sp>
      <p:sp>
        <p:nvSpPr>
          <p:cNvPr id="4" name="Right Arrow 3"/>
          <p:cNvSpPr/>
          <p:nvPr/>
        </p:nvSpPr>
        <p:spPr>
          <a:xfrm rot="9949694">
            <a:off x="3697515" y="2523852"/>
            <a:ext cx="2622884" cy="31055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32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038" y="-45441"/>
            <a:ext cx="8983238" cy="5790634"/>
          </a:xfrm>
          <a:prstGeom prst="rect">
            <a:avLst/>
          </a:prstGeom>
        </p:spPr>
      </p:pic>
      <p:sp>
        <p:nvSpPr>
          <p:cNvPr id="3" name="TextBox 2"/>
          <p:cNvSpPr txBox="1"/>
          <p:nvPr/>
        </p:nvSpPr>
        <p:spPr>
          <a:xfrm>
            <a:off x="0" y="1285336"/>
            <a:ext cx="3148642" cy="2308324"/>
          </a:xfrm>
          <a:prstGeom prst="rect">
            <a:avLst/>
          </a:prstGeom>
          <a:noFill/>
        </p:spPr>
        <p:txBody>
          <a:bodyPr wrap="square" rtlCol="0">
            <a:spAutoFit/>
          </a:bodyPr>
          <a:lstStyle/>
          <a:p>
            <a:r>
              <a:rPr lang="en-US" sz="2400" dirty="0" smtClean="0"/>
              <a:t>What room in a house does this photograph show? How many different things could people do in this room?</a:t>
            </a:r>
          </a:p>
          <a:p>
            <a:endParaRPr lang="en-US" sz="2400" dirty="0"/>
          </a:p>
        </p:txBody>
      </p:sp>
    </p:spTree>
    <p:extLst>
      <p:ext uri="{BB962C8B-B14F-4D97-AF65-F5344CB8AC3E}">
        <p14:creationId xmlns:p14="http://schemas.microsoft.com/office/powerpoint/2010/main" val="3933564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335</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Algerian</vt:lpstr>
      <vt:lpstr>Arial</vt:lpstr>
      <vt:lpstr>Calibri</vt:lpstr>
      <vt:lpstr>Calibri Light</vt:lpstr>
      <vt:lpstr>Office Theme</vt:lpstr>
      <vt:lpstr>Zoom In</vt:lpstr>
      <vt:lpstr>Zoom-In </vt:lpstr>
      <vt:lpstr>For teacher information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Bowles, Diana</dc:creator>
  <cp:lastModifiedBy>Anderson, Katie</cp:lastModifiedBy>
  <cp:revision>15</cp:revision>
  <dcterms:created xsi:type="dcterms:W3CDTF">2016-04-14T19:48:43Z</dcterms:created>
  <dcterms:modified xsi:type="dcterms:W3CDTF">2016-04-19T17:27:59Z</dcterms:modified>
</cp:coreProperties>
</file>